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56" r:id="rId2"/>
    <p:sldId id="863" r:id="rId3"/>
    <p:sldId id="865" r:id="rId4"/>
    <p:sldId id="798" r:id="rId5"/>
    <p:sldId id="864" r:id="rId6"/>
    <p:sldId id="867" r:id="rId7"/>
    <p:sldId id="868" r:id="rId8"/>
    <p:sldId id="870" r:id="rId9"/>
    <p:sldId id="869" r:id="rId10"/>
  </p:sldIdLst>
  <p:sldSz cx="1219200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anose="020B0003030101060003" pitchFamily="34" charset="0"/>
      <p:regular r:id="rId19"/>
    </p:embeddedFont>
    <p:embeddedFont>
      <p:font typeface="Microsoft Himalaya" panose="01010100010101010101" pitchFamily="2" charset="0"/>
      <p:regular r:id="rId20"/>
    </p:embeddedFont>
  </p:embeddedFontLst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672" userDrawn="1">
          <p15:clr>
            <a:srgbClr val="A4A3A4"/>
          </p15:clr>
        </p15:guide>
        <p15:guide id="4" pos="6984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6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CD4"/>
    <a:srgbClr val="8EA1B0"/>
    <a:srgbClr val="526776"/>
    <a:srgbClr val="34414A"/>
    <a:srgbClr val="AB5AA9"/>
    <a:srgbClr val="E91A46"/>
    <a:srgbClr val="D2AA00"/>
    <a:srgbClr val="FFD102"/>
    <a:srgbClr val="FCC745"/>
    <a:srgbClr val="F20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0" autoAdjust="0"/>
    <p:restoredTop sz="94434" autoAdjust="0"/>
  </p:normalViewPr>
  <p:slideViewPr>
    <p:cSldViewPr snapToGrid="0">
      <p:cViewPr varScale="1">
        <p:scale>
          <a:sx n="97" d="100"/>
          <a:sy n="97" d="100"/>
        </p:scale>
        <p:origin x="72" y="100"/>
      </p:cViewPr>
      <p:guideLst>
        <p:guide pos="3840"/>
        <p:guide pos="672"/>
        <p:guide pos="6984"/>
        <p:guide orient="horz" pos="528"/>
        <p:guide orient="horz" pos="3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17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938E6-38C9-4944-B69D-CC3DF8D284A5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D02E-FECC-4BC7-8F20-BB257F0AF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4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DE8CB-5B29-4462-A788-F06E4C5C1AD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68119-C096-4311-8A49-BD380CF5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7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8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25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99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81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55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8119-C096-4311-8A49-BD380CF50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8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6422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0934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1489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407620"/>
      </p:ext>
    </p:extLst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021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4527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1434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2857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8647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553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1042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8F75F-6551-4069-A40E-11368AA3DC20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4A313-1641-4995-8538-0141801DE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6312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94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3000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jpeg"/><Relationship Id="rId4" Type="http://schemas.openxmlformats.org/officeDocument/2006/relationships/image" Target="../media/image17.jp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6"/>
          <p:cNvSpPr>
            <a:spLocks/>
          </p:cNvSpPr>
          <p:nvPr/>
        </p:nvSpPr>
        <p:spPr bwMode="auto">
          <a:xfrm>
            <a:off x="9271583" y="4216377"/>
            <a:ext cx="2384570" cy="2596673"/>
          </a:xfrm>
          <a:custGeom>
            <a:avLst/>
            <a:gdLst>
              <a:gd name="T0" fmla="*/ 371 w 371"/>
              <a:gd name="T1" fmla="*/ 379 h 404"/>
              <a:gd name="T2" fmla="*/ 247 w 371"/>
              <a:gd name="T3" fmla="*/ 404 h 404"/>
              <a:gd name="T4" fmla="*/ 168 w 371"/>
              <a:gd name="T5" fmla="*/ 395 h 404"/>
              <a:gd name="T6" fmla="*/ 141 w 371"/>
              <a:gd name="T7" fmla="*/ 260 h 404"/>
              <a:gd name="T8" fmla="*/ 0 w 371"/>
              <a:gd name="T9" fmla="*/ 58 h 404"/>
              <a:gd name="T10" fmla="*/ 297 w 371"/>
              <a:gd name="T11" fmla="*/ 0 h 404"/>
              <a:gd name="T12" fmla="*/ 371 w 371"/>
              <a:gd name="T13" fmla="*/ 379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1" h="404">
                <a:moveTo>
                  <a:pt x="371" y="379"/>
                </a:moveTo>
                <a:lnTo>
                  <a:pt x="247" y="404"/>
                </a:lnTo>
                <a:lnTo>
                  <a:pt x="168" y="395"/>
                </a:lnTo>
                <a:lnTo>
                  <a:pt x="141" y="260"/>
                </a:lnTo>
                <a:lnTo>
                  <a:pt x="0" y="58"/>
                </a:lnTo>
                <a:lnTo>
                  <a:pt x="297" y="0"/>
                </a:lnTo>
                <a:lnTo>
                  <a:pt x="371" y="379"/>
                </a:lnTo>
                <a:close/>
              </a:path>
            </a:pathLst>
          </a:custGeom>
          <a:solidFill>
            <a:srgbClr val="FFD7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7"/>
          <p:cNvSpPr>
            <a:spLocks/>
          </p:cNvSpPr>
          <p:nvPr/>
        </p:nvSpPr>
        <p:spPr bwMode="auto">
          <a:xfrm>
            <a:off x="9233019" y="4865543"/>
            <a:ext cx="1593997" cy="1613281"/>
          </a:xfrm>
          <a:custGeom>
            <a:avLst/>
            <a:gdLst>
              <a:gd name="T0" fmla="*/ 10 w 184"/>
              <a:gd name="T1" fmla="*/ 11 h 186"/>
              <a:gd name="T2" fmla="*/ 10 w 184"/>
              <a:gd name="T3" fmla="*/ 11 h 186"/>
              <a:gd name="T4" fmla="*/ 11 w 184"/>
              <a:gd name="T5" fmla="*/ 49 h 186"/>
              <a:gd name="T6" fmla="*/ 135 w 184"/>
              <a:gd name="T7" fmla="*/ 175 h 186"/>
              <a:gd name="T8" fmla="*/ 174 w 184"/>
              <a:gd name="T9" fmla="*/ 175 h 186"/>
              <a:gd name="T10" fmla="*/ 174 w 184"/>
              <a:gd name="T11" fmla="*/ 175 h 186"/>
              <a:gd name="T12" fmla="*/ 174 w 184"/>
              <a:gd name="T13" fmla="*/ 137 h 186"/>
              <a:gd name="T14" fmla="*/ 49 w 184"/>
              <a:gd name="T15" fmla="*/ 10 h 186"/>
              <a:gd name="T16" fmla="*/ 10 w 184"/>
              <a:gd name="T17" fmla="*/ 1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4" h="186">
                <a:moveTo>
                  <a:pt x="10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0" y="21"/>
                  <a:pt x="0" y="38"/>
                  <a:pt x="11" y="49"/>
                </a:cubicBezTo>
                <a:cubicBezTo>
                  <a:pt x="135" y="175"/>
                  <a:pt x="135" y="175"/>
                  <a:pt x="135" y="175"/>
                </a:cubicBezTo>
                <a:cubicBezTo>
                  <a:pt x="146" y="186"/>
                  <a:pt x="163" y="186"/>
                  <a:pt x="174" y="175"/>
                </a:cubicBezTo>
                <a:cubicBezTo>
                  <a:pt x="174" y="175"/>
                  <a:pt x="174" y="175"/>
                  <a:pt x="174" y="175"/>
                </a:cubicBezTo>
                <a:cubicBezTo>
                  <a:pt x="184" y="164"/>
                  <a:pt x="184" y="147"/>
                  <a:pt x="174" y="137"/>
                </a:cubicBezTo>
                <a:cubicBezTo>
                  <a:pt x="49" y="10"/>
                  <a:pt x="49" y="10"/>
                  <a:pt x="49" y="10"/>
                </a:cubicBezTo>
                <a:cubicBezTo>
                  <a:pt x="38" y="0"/>
                  <a:pt x="21" y="0"/>
                  <a:pt x="10" y="11"/>
                </a:cubicBezTo>
                <a:close/>
              </a:path>
            </a:pathLst>
          </a:custGeom>
          <a:solidFill>
            <a:srgbClr val="FFD7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8"/>
          <p:cNvSpPr>
            <a:spLocks/>
          </p:cNvSpPr>
          <p:nvPr/>
        </p:nvSpPr>
        <p:spPr bwMode="auto">
          <a:xfrm>
            <a:off x="9040197" y="1587565"/>
            <a:ext cx="1992497" cy="3927148"/>
          </a:xfrm>
          <a:custGeom>
            <a:avLst/>
            <a:gdLst>
              <a:gd name="T0" fmla="*/ 182 w 230"/>
              <a:gd name="T1" fmla="*/ 0 h 453"/>
              <a:gd name="T2" fmla="*/ 47 w 230"/>
              <a:gd name="T3" fmla="*/ 0 h 453"/>
              <a:gd name="T4" fmla="*/ 0 w 230"/>
              <a:gd name="T5" fmla="*/ 47 h 453"/>
              <a:gd name="T6" fmla="*/ 0 w 230"/>
              <a:gd name="T7" fmla="*/ 406 h 453"/>
              <a:gd name="T8" fmla="*/ 47 w 230"/>
              <a:gd name="T9" fmla="*/ 453 h 453"/>
              <a:gd name="T10" fmla="*/ 182 w 230"/>
              <a:gd name="T11" fmla="*/ 453 h 453"/>
              <a:gd name="T12" fmla="*/ 230 w 230"/>
              <a:gd name="T13" fmla="*/ 406 h 453"/>
              <a:gd name="T14" fmla="*/ 230 w 230"/>
              <a:gd name="T15" fmla="*/ 47 h 453"/>
              <a:gd name="T16" fmla="*/ 182 w 230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453">
                <a:moveTo>
                  <a:pt x="182" y="0"/>
                </a:move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32"/>
                  <a:pt x="21" y="453"/>
                  <a:pt x="47" y="453"/>
                </a:cubicBezTo>
                <a:cubicBezTo>
                  <a:pt x="182" y="453"/>
                  <a:pt x="182" y="453"/>
                  <a:pt x="182" y="453"/>
                </a:cubicBezTo>
                <a:cubicBezTo>
                  <a:pt x="209" y="453"/>
                  <a:pt x="230" y="432"/>
                  <a:pt x="230" y="406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0" y="21"/>
                  <a:pt x="209" y="0"/>
                  <a:pt x="1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0"/>
          <p:cNvSpPr>
            <a:spLocks/>
          </p:cNvSpPr>
          <p:nvPr/>
        </p:nvSpPr>
        <p:spPr bwMode="auto">
          <a:xfrm>
            <a:off x="9708647" y="1683979"/>
            <a:ext cx="655595" cy="57849"/>
          </a:xfrm>
          <a:custGeom>
            <a:avLst/>
            <a:gdLst>
              <a:gd name="T0" fmla="*/ 73 w 76"/>
              <a:gd name="T1" fmla="*/ 0 h 7"/>
              <a:gd name="T2" fmla="*/ 3 w 76"/>
              <a:gd name="T3" fmla="*/ 0 h 7"/>
              <a:gd name="T4" fmla="*/ 0 w 76"/>
              <a:gd name="T5" fmla="*/ 4 h 7"/>
              <a:gd name="T6" fmla="*/ 0 w 76"/>
              <a:gd name="T7" fmla="*/ 4 h 7"/>
              <a:gd name="T8" fmla="*/ 3 w 76"/>
              <a:gd name="T9" fmla="*/ 7 h 7"/>
              <a:gd name="T10" fmla="*/ 73 w 76"/>
              <a:gd name="T11" fmla="*/ 7 h 7"/>
              <a:gd name="T12" fmla="*/ 76 w 76"/>
              <a:gd name="T13" fmla="*/ 4 h 7"/>
              <a:gd name="T14" fmla="*/ 76 w 76"/>
              <a:gd name="T15" fmla="*/ 4 h 7"/>
              <a:gd name="T16" fmla="*/ 73 w 76"/>
              <a:gd name="T1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7">
                <a:moveTo>
                  <a:pt x="73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5"/>
                  <a:pt x="1" y="7"/>
                  <a:pt x="3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5" y="7"/>
                  <a:pt x="76" y="5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5" y="0"/>
                  <a:pt x="7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1"/>
          <p:cNvSpPr>
            <a:spLocks noChangeArrowheads="1"/>
          </p:cNvSpPr>
          <p:nvPr/>
        </p:nvSpPr>
        <p:spPr bwMode="auto">
          <a:xfrm>
            <a:off x="9933604" y="5231908"/>
            <a:ext cx="205677" cy="1992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7"/>
          <p:cNvSpPr>
            <a:spLocks/>
          </p:cNvSpPr>
          <p:nvPr/>
        </p:nvSpPr>
        <p:spPr bwMode="auto">
          <a:xfrm>
            <a:off x="10132857" y="6228155"/>
            <a:ext cx="1741829" cy="1099094"/>
          </a:xfrm>
          <a:custGeom>
            <a:avLst/>
            <a:gdLst>
              <a:gd name="T0" fmla="*/ 252 w 271"/>
              <a:gd name="T1" fmla="*/ 0 h 104"/>
              <a:gd name="T2" fmla="*/ 0 w 271"/>
              <a:gd name="T3" fmla="*/ 50 h 104"/>
              <a:gd name="T4" fmla="*/ 9 w 271"/>
              <a:gd name="T5" fmla="*/ 104 h 104"/>
              <a:gd name="T6" fmla="*/ 271 w 271"/>
              <a:gd name="T7" fmla="*/ 104 h 104"/>
              <a:gd name="T8" fmla="*/ 252 w 271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104">
                <a:moveTo>
                  <a:pt x="252" y="0"/>
                </a:moveTo>
                <a:lnTo>
                  <a:pt x="0" y="50"/>
                </a:lnTo>
                <a:lnTo>
                  <a:pt x="9" y="104"/>
                </a:lnTo>
                <a:lnTo>
                  <a:pt x="271" y="104"/>
                </a:lnTo>
                <a:lnTo>
                  <a:pt x="25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98"/>
          <p:cNvSpPr>
            <a:spLocks/>
          </p:cNvSpPr>
          <p:nvPr/>
        </p:nvSpPr>
        <p:spPr bwMode="auto">
          <a:xfrm>
            <a:off x="10910571" y="3329395"/>
            <a:ext cx="662025" cy="2371716"/>
          </a:xfrm>
          <a:custGeom>
            <a:avLst/>
            <a:gdLst>
              <a:gd name="T0" fmla="*/ 45 w 76"/>
              <a:gd name="T1" fmla="*/ 270 h 273"/>
              <a:gd name="T2" fmla="*/ 26 w 76"/>
              <a:gd name="T3" fmla="*/ 273 h 273"/>
              <a:gd name="T4" fmla="*/ 24 w 76"/>
              <a:gd name="T5" fmla="*/ 250 h 273"/>
              <a:gd name="T6" fmla="*/ 4 w 76"/>
              <a:gd name="T7" fmla="*/ 58 h 273"/>
              <a:gd name="T8" fmla="*/ 36 w 76"/>
              <a:gd name="T9" fmla="*/ 7 h 273"/>
              <a:gd name="T10" fmla="*/ 50 w 76"/>
              <a:gd name="T11" fmla="*/ 10 h 273"/>
              <a:gd name="T12" fmla="*/ 74 w 76"/>
              <a:gd name="T13" fmla="*/ 229 h 273"/>
              <a:gd name="T14" fmla="*/ 45 w 76"/>
              <a:gd name="T15" fmla="*/ 27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273">
                <a:moveTo>
                  <a:pt x="45" y="270"/>
                </a:moveTo>
                <a:cubicBezTo>
                  <a:pt x="26" y="273"/>
                  <a:pt x="26" y="273"/>
                  <a:pt x="26" y="273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4" y="58"/>
                  <a:pt x="4" y="58"/>
                  <a:pt x="4" y="58"/>
                </a:cubicBezTo>
                <a:cubicBezTo>
                  <a:pt x="0" y="26"/>
                  <a:pt x="17" y="13"/>
                  <a:pt x="36" y="7"/>
                </a:cubicBezTo>
                <a:cubicBezTo>
                  <a:pt x="47" y="3"/>
                  <a:pt x="49" y="0"/>
                  <a:pt x="50" y="10"/>
                </a:cubicBezTo>
                <a:cubicBezTo>
                  <a:pt x="74" y="229"/>
                  <a:pt x="74" y="229"/>
                  <a:pt x="74" y="229"/>
                </a:cubicBezTo>
                <a:cubicBezTo>
                  <a:pt x="76" y="248"/>
                  <a:pt x="63" y="266"/>
                  <a:pt x="45" y="270"/>
                </a:cubicBezTo>
                <a:close/>
              </a:path>
            </a:pathLst>
          </a:custGeom>
          <a:solidFill>
            <a:srgbClr val="FFD7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99"/>
          <p:cNvSpPr>
            <a:spLocks/>
          </p:cNvSpPr>
          <p:nvPr/>
        </p:nvSpPr>
        <p:spPr bwMode="auto">
          <a:xfrm>
            <a:off x="11251225" y="3342250"/>
            <a:ext cx="128548" cy="404929"/>
          </a:xfrm>
          <a:custGeom>
            <a:avLst/>
            <a:gdLst>
              <a:gd name="T0" fmla="*/ 2 w 15"/>
              <a:gd name="T1" fmla="*/ 4 h 47"/>
              <a:gd name="T2" fmla="*/ 11 w 15"/>
              <a:gd name="T3" fmla="*/ 7 h 47"/>
              <a:gd name="T4" fmla="*/ 15 w 15"/>
              <a:gd name="T5" fmla="*/ 47 h 47"/>
              <a:gd name="T6" fmla="*/ 2 w 15"/>
              <a:gd name="T7" fmla="*/ 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47">
                <a:moveTo>
                  <a:pt x="2" y="4"/>
                </a:moveTo>
                <a:cubicBezTo>
                  <a:pt x="9" y="2"/>
                  <a:pt x="10" y="0"/>
                  <a:pt x="11" y="7"/>
                </a:cubicBezTo>
                <a:cubicBezTo>
                  <a:pt x="15" y="47"/>
                  <a:pt x="15" y="47"/>
                  <a:pt x="15" y="47"/>
                </a:cubicBezTo>
                <a:cubicBezTo>
                  <a:pt x="0" y="45"/>
                  <a:pt x="1" y="20"/>
                  <a:pt x="2" y="4"/>
                </a:cubicBezTo>
                <a:close/>
              </a:path>
            </a:pathLst>
          </a:custGeom>
          <a:solidFill>
            <a:srgbClr val="FFE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00"/>
          <p:cNvSpPr>
            <a:spLocks/>
          </p:cNvSpPr>
          <p:nvPr/>
        </p:nvSpPr>
        <p:spPr bwMode="auto">
          <a:xfrm>
            <a:off x="10923424" y="3400094"/>
            <a:ext cx="276381" cy="1394750"/>
          </a:xfrm>
          <a:custGeom>
            <a:avLst/>
            <a:gdLst>
              <a:gd name="T0" fmla="*/ 22 w 32"/>
              <a:gd name="T1" fmla="*/ 161 h 161"/>
              <a:gd name="T2" fmla="*/ 13 w 32"/>
              <a:gd name="T3" fmla="*/ 147 h 161"/>
              <a:gd name="T4" fmla="*/ 2 w 32"/>
              <a:gd name="T5" fmla="*/ 37 h 161"/>
              <a:gd name="T6" fmla="*/ 32 w 32"/>
              <a:gd name="T7" fmla="*/ 0 h 161"/>
              <a:gd name="T8" fmla="*/ 10 w 32"/>
              <a:gd name="T9" fmla="*/ 32 h 161"/>
              <a:gd name="T10" fmla="*/ 21 w 32"/>
              <a:gd name="T11" fmla="*/ 158 h 161"/>
              <a:gd name="T12" fmla="*/ 22 w 32"/>
              <a:gd name="T1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61">
                <a:moveTo>
                  <a:pt x="22" y="161"/>
                </a:moveTo>
                <a:cubicBezTo>
                  <a:pt x="17" y="158"/>
                  <a:pt x="14" y="153"/>
                  <a:pt x="13" y="147"/>
                </a:cubicBezTo>
                <a:cubicBezTo>
                  <a:pt x="2" y="37"/>
                  <a:pt x="2" y="37"/>
                  <a:pt x="2" y="37"/>
                </a:cubicBezTo>
                <a:cubicBezTo>
                  <a:pt x="0" y="19"/>
                  <a:pt x="18" y="2"/>
                  <a:pt x="32" y="0"/>
                </a:cubicBezTo>
                <a:cubicBezTo>
                  <a:pt x="20" y="2"/>
                  <a:pt x="9" y="16"/>
                  <a:pt x="10" y="32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22" y="159"/>
                  <a:pt x="22" y="160"/>
                  <a:pt x="22" y="161"/>
                </a:cubicBezTo>
                <a:close/>
              </a:path>
            </a:pathLst>
          </a:custGeom>
          <a:solidFill>
            <a:srgbClr val="DEB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01"/>
          <p:cNvSpPr>
            <a:spLocks/>
          </p:cNvSpPr>
          <p:nvPr/>
        </p:nvSpPr>
        <p:spPr bwMode="auto">
          <a:xfrm>
            <a:off x="6257127" y="4563457"/>
            <a:ext cx="1998925" cy="1941078"/>
          </a:xfrm>
          <a:custGeom>
            <a:avLst/>
            <a:gdLst>
              <a:gd name="T0" fmla="*/ 311 w 311"/>
              <a:gd name="T1" fmla="*/ 67 h 302"/>
              <a:gd name="T2" fmla="*/ 195 w 311"/>
              <a:gd name="T3" fmla="*/ 302 h 302"/>
              <a:gd name="T4" fmla="*/ 109 w 311"/>
              <a:gd name="T5" fmla="*/ 296 h 302"/>
              <a:gd name="T6" fmla="*/ 0 w 311"/>
              <a:gd name="T7" fmla="*/ 232 h 302"/>
              <a:gd name="T8" fmla="*/ 116 w 311"/>
              <a:gd name="T9" fmla="*/ 0 h 302"/>
              <a:gd name="T10" fmla="*/ 311 w 311"/>
              <a:gd name="T11" fmla="*/ 67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02">
                <a:moveTo>
                  <a:pt x="311" y="67"/>
                </a:moveTo>
                <a:lnTo>
                  <a:pt x="195" y="302"/>
                </a:lnTo>
                <a:lnTo>
                  <a:pt x="109" y="296"/>
                </a:lnTo>
                <a:lnTo>
                  <a:pt x="0" y="232"/>
                </a:lnTo>
                <a:lnTo>
                  <a:pt x="116" y="0"/>
                </a:lnTo>
                <a:lnTo>
                  <a:pt x="311" y="67"/>
                </a:lnTo>
                <a:close/>
              </a:path>
            </a:pathLst>
          </a:custGeom>
          <a:solidFill>
            <a:srgbClr val="E7D1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2"/>
          <p:cNvSpPr>
            <a:spLocks/>
          </p:cNvSpPr>
          <p:nvPr/>
        </p:nvSpPr>
        <p:spPr bwMode="auto">
          <a:xfrm>
            <a:off x="6192853" y="4743424"/>
            <a:ext cx="1838239" cy="1761109"/>
          </a:xfrm>
          <a:custGeom>
            <a:avLst/>
            <a:gdLst>
              <a:gd name="T0" fmla="*/ 116 w 286"/>
              <a:gd name="T1" fmla="*/ 0 h 274"/>
              <a:gd name="T2" fmla="*/ 0 w 286"/>
              <a:gd name="T3" fmla="*/ 197 h 274"/>
              <a:gd name="T4" fmla="*/ 119 w 286"/>
              <a:gd name="T5" fmla="*/ 268 h 274"/>
              <a:gd name="T6" fmla="*/ 196 w 286"/>
              <a:gd name="T7" fmla="*/ 274 h 274"/>
              <a:gd name="T8" fmla="*/ 286 w 286"/>
              <a:gd name="T9" fmla="*/ 120 h 274"/>
              <a:gd name="T10" fmla="*/ 116 w 286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6" h="274">
                <a:moveTo>
                  <a:pt x="116" y="0"/>
                </a:moveTo>
                <a:lnTo>
                  <a:pt x="0" y="197"/>
                </a:lnTo>
                <a:lnTo>
                  <a:pt x="119" y="268"/>
                </a:lnTo>
                <a:lnTo>
                  <a:pt x="196" y="274"/>
                </a:lnTo>
                <a:lnTo>
                  <a:pt x="286" y="120"/>
                </a:lnTo>
                <a:lnTo>
                  <a:pt x="116" y="0"/>
                </a:lnTo>
                <a:close/>
              </a:path>
            </a:pathLst>
          </a:custGeom>
          <a:solidFill>
            <a:srgbClr val="FFD7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3"/>
          <p:cNvSpPr>
            <a:spLocks/>
          </p:cNvSpPr>
          <p:nvPr/>
        </p:nvSpPr>
        <p:spPr bwMode="auto">
          <a:xfrm>
            <a:off x="5511548" y="5251187"/>
            <a:ext cx="2320295" cy="2053377"/>
          </a:xfrm>
          <a:custGeom>
            <a:avLst/>
            <a:gdLst>
              <a:gd name="T0" fmla="*/ 155 w 361"/>
              <a:gd name="T1" fmla="*/ 0 h 256"/>
              <a:gd name="T2" fmla="*/ 0 w 361"/>
              <a:gd name="T3" fmla="*/ 256 h 256"/>
              <a:gd name="T4" fmla="*/ 95 w 361"/>
              <a:gd name="T5" fmla="*/ 256 h 256"/>
              <a:gd name="T6" fmla="*/ 280 w 361"/>
              <a:gd name="T7" fmla="*/ 256 h 256"/>
              <a:gd name="T8" fmla="*/ 361 w 361"/>
              <a:gd name="T9" fmla="*/ 120 h 256"/>
              <a:gd name="T10" fmla="*/ 155 w 361"/>
              <a:gd name="T11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256">
                <a:moveTo>
                  <a:pt x="155" y="0"/>
                </a:moveTo>
                <a:lnTo>
                  <a:pt x="0" y="256"/>
                </a:lnTo>
                <a:lnTo>
                  <a:pt x="95" y="256"/>
                </a:lnTo>
                <a:lnTo>
                  <a:pt x="280" y="256"/>
                </a:lnTo>
                <a:lnTo>
                  <a:pt x="361" y="120"/>
                </a:lnTo>
                <a:lnTo>
                  <a:pt x="1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06"/>
          <p:cNvSpPr>
            <a:spLocks noEditPoints="1"/>
          </p:cNvSpPr>
          <p:nvPr/>
        </p:nvSpPr>
        <p:spPr bwMode="auto">
          <a:xfrm>
            <a:off x="7857553" y="3142999"/>
            <a:ext cx="1131224" cy="752009"/>
          </a:xfrm>
          <a:custGeom>
            <a:avLst/>
            <a:gdLst>
              <a:gd name="T0" fmla="*/ 0 w 130"/>
              <a:gd name="T1" fmla="*/ 41 h 87"/>
              <a:gd name="T2" fmla="*/ 23 w 130"/>
              <a:gd name="T3" fmla="*/ 0 h 87"/>
              <a:gd name="T4" fmla="*/ 24 w 130"/>
              <a:gd name="T5" fmla="*/ 4 h 87"/>
              <a:gd name="T6" fmla="*/ 29 w 130"/>
              <a:gd name="T7" fmla="*/ 0 h 87"/>
              <a:gd name="T8" fmla="*/ 0 w 130"/>
              <a:gd name="T9" fmla="*/ 41 h 87"/>
              <a:gd name="T10" fmla="*/ 129 w 130"/>
              <a:gd name="T11" fmla="*/ 34 h 87"/>
              <a:gd name="T12" fmla="*/ 128 w 130"/>
              <a:gd name="T13" fmla="*/ 27 h 87"/>
              <a:gd name="T14" fmla="*/ 96 w 130"/>
              <a:gd name="T15" fmla="*/ 87 h 87"/>
              <a:gd name="T16" fmla="*/ 130 w 130"/>
              <a:gd name="T17" fmla="*/ 34 h 87"/>
              <a:gd name="T18" fmla="*/ 129 w 130"/>
              <a:gd name="T19" fmla="*/ 34 h 87"/>
              <a:gd name="T20" fmla="*/ 83 w 130"/>
              <a:gd name="T21" fmla="*/ 16 h 87"/>
              <a:gd name="T22" fmla="*/ 75 w 130"/>
              <a:gd name="T23" fmla="*/ 23 h 87"/>
              <a:gd name="T24" fmla="*/ 74 w 130"/>
              <a:gd name="T25" fmla="*/ 18 h 87"/>
              <a:gd name="T26" fmla="*/ 47 w 130"/>
              <a:gd name="T27" fmla="*/ 66 h 87"/>
              <a:gd name="T28" fmla="*/ 83 w 130"/>
              <a:gd name="T29" fmla="*/ 1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0" h="87">
                <a:moveTo>
                  <a:pt x="0" y="41"/>
                </a:moveTo>
                <a:cubicBezTo>
                  <a:pt x="0" y="41"/>
                  <a:pt x="12" y="19"/>
                  <a:pt x="23" y="0"/>
                </a:cubicBezTo>
                <a:cubicBezTo>
                  <a:pt x="23" y="1"/>
                  <a:pt x="23" y="3"/>
                  <a:pt x="24" y="4"/>
                </a:cubicBezTo>
                <a:cubicBezTo>
                  <a:pt x="25" y="2"/>
                  <a:pt x="27" y="1"/>
                  <a:pt x="29" y="0"/>
                </a:cubicBezTo>
                <a:cubicBezTo>
                  <a:pt x="16" y="19"/>
                  <a:pt x="0" y="41"/>
                  <a:pt x="0" y="41"/>
                </a:cubicBezTo>
                <a:close/>
                <a:moveTo>
                  <a:pt x="129" y="34"/>
                </a:moveTo>
                <a:cubicBezTo>
                  <a:pt x="129" y="31"/>
                  <a:pt x="129" y="29"/>
                  <a:pt x="128" y="27"/>
                </a:cubicBezTo>
                <a:cubicBezTo>
                  <a:pt x="116" y="49"/>
                  <a:pt x="96" y="87"/>
                  <a:pt x="96" y="87"/>
                </a:cubicBezTo>
                <a:cubicBezTo>
                  <a:pt x="96" y="87"/>
                  <a:pt x="120" y="50"/>
                  <a:pt x="130" y="34"/>
                </a:cubicBezTo>
                <a:cubicBezTo>
                  <a:pt x="129" y="35"/>
                  <a:pt x="129" y="34"/>
                  <a:pt x="129" y="34"/>
                </a:cubicBezTo>
                <a:close/>
                <a:moveTo>
                  <a:pt x="83" y="16"/>
                </a:moveTo>
                <a:cubicBezTo>
                  <a:pt x="80" y="18"/>
                  <a:pt x="77" y="20"/>
                  <a:pt x="75" y="23"/>
                </a:cubicBezTo>
                <a:cubicBezTo>
                  <a:pt x="75" y="22"/>
                  <a:pt x="75" y="20"/>
                  <a:pt x="74" y="18"/>
                </a:cubicBezTo>
                <a:cubicBezTo>
                  <a:pt x="62" y="40"/>
                  <a:pt x="47" y="66"/>
                  <a:pt x="47" y="66"/>
                </a:cubicBezTo>
                <a:cubicBezTo>
                  <a:pt x="47" y="66"/>
                  <a:pt x="69" y="35"/>
                  <a:pt x="83" y="16"/>
                </a:cubicBezTo>
                <a:close/>
              </a:path>
            </a:pathLst>
          </a:custGeom>
          <a:solidFill>
            <a:srgbClr val="DEB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12786" y="892406"/>
            <a:ext cx="7218306" cy="26129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da-DK" sz="11500" b="1" dirty="0" smtClean="0">
                <a:solidFill>
                  <a:srgbClr val="C2CCD4"/>
                </a:solidFill>
                <a:latin typeface="Raleway" panose="020B0503030101060003" pitchFamily="34" charset="0"/>
              </a:rPr>
              <a:t>MIND READER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4523" y="3864793"/>
            <a:ext cx="5483858" cy="22898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da-DK" sz="2800" b="1" dirty="0" smtClean="0">
                <a:solidFill>
                  <a:srgbClr val="C2CCD4"/>
                </a:solidFill>
                <a:latin typeface="Raleway" panose="020B0503030101060003" pitchFamily="34" charset="0"/>
              </a:rPr>
              <a:t>An APP that reads your mind, </a:t>
            </a:r>
          </a:p>
          <a:p>
            <a:pPr>
              <a:lnSpc>
                <a:spcPct val="70000"/>
              </a:lnSpc>
            </a:pPr>
            <a:endParaRPr lang="da-DK" sz="2800" b="1" dirty="0">
              <a:solidFill>
                <a:srgbClr val="C2CCD4"/>
              </a:solidFill>
              <a:latin typeface="Raleway" panose="020B0503030101060003" pitchFamily="34" charset="0"/>
            </a:endParaRPr>
          </a:p>
          <a:p>
            <a:pPr>
              <a:lnSpc>
                <a:spcPct val="70000"/>
              </a:lnSpc>
            </a:pPr>
            <a:r>
              <a:rPr lang="da-DK" sz="2800" b="1" dirty="0" smtClean="0">
                <a:solidFill>
                  <a:srgbClr val="C2CCD4"/>
                </a:solidFill>
                <a:latin typeface="Raleway" panose="020B0503030101060003" pitchFamily="34" charset="0"/>
              </a:rPr>
              <a:t>better than your boyfriend does.</a:t>
            </a:r>
          </a:p>
          <a:p>
            <a:pPr>
              <a:lnSpc>
                <a:spcPct val="70000"/>
              </a:lnSpc>
            </a:pPr>
            <a:endParaRPr lang="da-DK" sz="2800" b="1" dirty="0">
              <a:solidFill>
                <a:srgbClr val="C2CCD4"/>
              </a:solidFill>
              <a:latin typeface="Raleway" panose="020B0503030101060003" pitchFamily="34" charset="0"/>
            </a:endParaRPr>
          </a:p>
          <a:p>
            <a:pPr>
              <a:lnSpc>
                <a:spcPct val="70000"/>
              </a:lnSpc>
            </a:pPr>
            <a:endParaRPr lang="da-DK" sz="2800" b="1" dirty="0" smtClean="0">
              <a:solidFill>
                <a:srgbClr val="C2CCD4"/>
              </a:solidFill>
              <a:latin typeface="Raleway" panose="020B0503030101060003" pitchFamily="34" charset="0"/>
            </a:endParaRPr>
          </a:p>
          <a:p>
            <a:pPr algn="r">
              <a:lnSpc>
                <a:spcPct val="70000"/>
              </a:lnSpc>
            </a:pPr>
            <a:endParaRPr lang="da-DK" sz="2800" b="1" dirty="0">
              <a:solidFill>
                <a:srgbClr val="C2CCD4"/>
              </a:solidFill>
              <a:latin typeface="Raleway" panose="020B0503030101060003" pitchFamily="34" charset="0"/>
            </a:endParaRPr>
          </a:p>
          <a:p>
            <a:pPr>
              <a:lnSpc>
                <a:spcPct val="70000"/>
              </a:lnSpc>
            </a:pPr>
            <a:endParaRPr lang="da-DK" sz="3600" b="1" dirty="0" smtClean="0">
              <a:solidFill>
                <a:srgbClr val="C2CCD4"/>
              </a:solidFill>
              <a:latin typeface="Raleway" panose="020B05030301010600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9220163" y="1862785"/>
            <a:ext cx="1643019" cy="3240576"/>
          </a:xfrm>
          <a:prstGeom prst="rect">
            <a:avLst/>
          </a:prstGeom>
        </p:spPr>
      </p:pic>
      <p:sp>
        <p:nvSpPr>
          <p:cNvPr id="34" name="Freeform 105"/>
          <p:cNvSpPr>
            <a:spLocks/>
          </p:cNvSpPr>
          <p:nvPr/>
        </p:nvSpPr>
        <p:spPr bwMode="auto">
          <a:xfrm>
            <a:off x="6771172" y="2050338"/>
            <a:ext cx="3470800" cy="3702187"/>
          </a:xfrm>
          <a:custGeom>
            <a:avLst/>
            <a:gdLst>
              <a:gd name="T0" fmla="*/ 329 w 400"/>
              <a:gd name="T1" fmla="*/ 31 h 427"/>
              <a:gd name="T2" fmla="*/ 255 w 400"/>
              <a:gd name="T3" fmla="*/ 160 h 427"/>
              <a:gd name="T4" fmla="*/ 200 w 400"/>
              <a:gd name="T5" fmla="*/ 149 h 427"/>
              <a:gd name="T6" fmla="*/ 149 w 400"/>
              <a:gd name="T7" fmla="*/ 130 h 427"/>
              <a:gd name="T8" fmla="*/ 95 w 400"/>
              <a:gd name="T9" fmla="*/ 123 h 427"/>
              <a:gd name="T10" fmla="*/ 32 w 400"/>
              <a:gd name="T11" fmla="*/ 232 h 427"/>
              <a:gd name="T12" fmla="*/ 68 w 400"/>
              <a:gd name="T13" fmla="*/ 398 h 427"/>
              <a:gd name="T14" fmla="*/ 200 w 400"/>
              <a:gd name="T15" fmla="*/ 362 h 427"/>
              <a:gd name="T16" fmla="*/ 377 w 400"/>
              <a:gd name="T17" fmla="*/ 60 h 427"/>
              <a:gd name="T18" fmla="*/ 329 w 400"/>
              <a:gd name="T19" fmla="*/ 31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427">
                <a:moveTo>
                  <a:pt x="329" y="31"/>
                </a:moveTo>
                <a:cubicBezTo>
                  <a:pt x="255" y="160"/>
                  <a:pt x="255" y="160"/>
                  <a:pt x="255" y="160"/>
                </a:cubicBezTo>
                <a:cubicBezTo>
                  <a:pt x="252" y="135"/>
                  <a:pt x="216" y="128"/>
                  <a:pt x="200" y="149"/>
                </a:cubicBezTo>
                <a:cubicBezTo>
                  <a:pt x="201" y="123"/>
                  <a:pt x="167" y="113"/>
                  <a:pt x="149" y="130"/>
                </a:cubicBezTo>
                <a:cubicBezTo>
                  <a:pt x="146" y="106"/>
                  <a:pt x="109" y="100"/>
                  <a:pt x="95" y="123"/>
                </a:cubicBezTo>
                <a:cubicBezTo>
                  <a:pt x="32" y="232"/>
                  <a:pt x="32" y="232"/>
                  <a:pt x="32" y="232"/>
                </a:cubicBezTo>
                <a:cubicBezTo>
                  <a:pt x="0" y="287"/>
                  <a:pt x="1" y="359"/>
                  <a:pt x="68" y="398"/>
                </a:cubicBezTo>
                <a:cubicBezTo>
                  <a:pt x="118" y="427"/>
                  <a:pt x="180" y="396"/>
                  <a:pt x="200" y="362"/>
                </a:cubicBezTo>
                <a:cubicBezTo>
                  <a:pt x="377" y="60"/>
                  <a:pt x="377" y="60"/>
                  <a:pt x="377" y="60"/>
                </a:cubicBezTo>
                <a:cubicBezTo>
                  <a:pt x="400" y="22"/>
                  <a:pt x="347" y="0"/>
                  <a:pt x="329" y="31"/>
                </a:cubicBezTo>
                <a:close/>
              </a:path>
            </a:pathLst>
          </a:custGeom>
          <a:solidFill>
            <a:srgbClr val="FFD7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4"/>
          <p:cNvSpPr>
            <a:spLocks/>
          </p:cNvSpPr>
          <p:nvPr/>
        </p:nvSpPr>
        <p:spPr bwMode="auto">
          <a:xfrm>
            <a:off x="7806134" y="4364206"/>
            <a:ext cx="2082479" cy="1259772"/>
          </a:xfrm>
          <a:custGeom>
            <a:avLst/>
            <a:gdLst>
              <a:gd name="T0" fmla="*/ 235 w 240"/>
              <a:gd name="T1" fmla="*/ 43 h 145"/>
              <a:gd name="T2" fmla="*/ 128 w 240"/>
              <a:gd name="T3" fmla="*/ 102 h 145"/>
              <a:gd name="T4" fmla="*/ 10 w 240"/>
              <a:gd name="T5" fmla="*/ 131 h 145"/>
              <a:gd name="T6" fmla="*/ 86 w 240"/>
              <a:gd name="T7" fmla="*/ 58 h 145"/>
              <a:gd name="T8" fmla="*/ 168 w 240"/>
              <a:gd name="T9" fmla="*/ 19 h 145"/>
              <a:gd name="T10" fmla="*/ 236 w 240"/>
              <a:gd name="T11" fmla="*/ 33 h 145"/>
              <a:gd name="T12" fmla="*/ 235 w 240"/>
              <a:gd name="T13" fmla="*/ 4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145">
                <a:moveTo>
                  <a:pt x="235" y="43"/>
                </a:moveTo>
                <a:cubicBezTo>
                  <a:pt x="128" y="102"/>
                  <a:pt x="128" y="102"/>
                  <a:pt x="128" y="102"/>
                </a:cubicBezTo>
                <a:cubicBezTo>
                  <a:pt x="114" y="110"/>
                  <a:pt x="19" y="145"/>
                  <a:pt x="10" y="131"/>
                </a:cubicBezTo>
                <a:cubicBezTo>
                  <a:pt x="0" y="118"/>
                  <a:pt x="71" y="66"/>
                  <a:pt x="86" y="58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208" y="0"/>
                  <a:pt x="227" y="17"/>
                  <a:pt x="236" y="33"/>
                </a:cubicBezTo>
                <a:cubicBezTo>
                  <a:pt x="240" y="39"/>
                  <a:pt x="240" y="40"/>
                  <a:pt x="235" y="43"/>
                </a:cubicBezTo>
                <a:close/>
              </a:path>
            </a:pathLst>
          </a:custGeom>
          <a:solidFill>
            <a:srgbClr val="FFD7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07"/>
          <p:cNvSpPr>
            <a:spLocks/>
          </p:cNvSpPr>
          <p:nvPr/>
        </p:nvSpPr>
        <p:spPr bwMode="auto">
          <a:xfrm>
            <a:off x="9599078" y="2124406"/>
            <a:ext cx="572041" cy="546331"/>
          </a:xfrm>
          <a:custGeom>
            <a:avLst/>
            <a:gdLst>
              <a:gd name="T0" fmla="*/ 6 w 66"/>
              <a:gd name="T1" fmla="*/ 25 h 63"/>
              <a:gd name="T2" fmla="*/ 0 w 66"/>
              <a:gd name="T3" fmla="*/ 37 h 63"/>
              <a:gd name="T4" fmla="*/ 41 w 66"/>
              <a:gd name="T5" fmla="*/ 61 h 63"/>
              <a:gd name="T6" fmla="*/ 48 w 66"/>
              <a:gd name="T7" fmla="*/ 50 h 63"/>
              <a:gd name="T8" fmla="*/ 6 w 66"/>
              <a:gd name="T9" fmla="*/ 2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63">
                <a:moveTo>
                  <a:pt x="6" y="25"/>
                </a:moveTo>
                <a:cubicBezTo>
                  <a:pt x="0" y="37"/>
                  <a:pt x="0" y="37"/>
                  <a:pt x="0" y="37"/>
                </a:cubicBezTo>
                <a:cubicBezTo>
                  <a:pt x="8" y="55"/>
                  <a:pt x="22" y="63"/>
                  <a:pt x="41" y="61"/>
                </a:cubicBezTo>
                <a:cubicBezTo>
                  <a:pt x="48" y="50"/>
                  <a:pt x="48" y="50"/>
                  <a:pt x="48" y="50"/>
                </a:cubicBezTo>
                <a:cubicBezTo>
                  <a:pt x="66" y="20"/>
                  <a:pt x="21" y="0"/>
                  <a:pt x="6" y="25"/>
                </a:cubicBezTo>
                <a:close/>
              </a:path>
            </a:pathLst>
          </a:custGeom>
          <a:solidFill>
            <a:srgbClr val="FFF2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8"/>
          <p:cNvSpPr>
            <a:spLocks/>
          </p:cNvSpPr>
          <p:nvPr/>
        </p:nvSpPr>
        <p:spPr bwMode="auto">
          <a:xfrm>
            <a:off x="9535408" y="4667349"/>
            <a:ext cx="347080" cy="244242"/>
          </a:xfrm>
          <a:custGeom>
            <a:avLst/>
            <a:gdLst>
              <a:gd name="T0" fmla="*/ 36 w 40"/>
              <a:gd name="T1" fmla="*/ 9 h 28"/>
              <a:gd name="T2" fmla="*/ 1 w 40"/>
              <a:gd name="T3" fmla="*/ 28 h 28"/>
              <a:gd name="T4" fmla="*/ 33 w 40"/>
              <a:gd name="T5" fmla="*/ 1 h 28"/>
              <a:gd name="T6" fmla="*/ 36 w 40"/>
              <a:gd name="T7" fmla="*/ 9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28">
                <a:moveTo>
                  <a:pt x="36" y="9"/>
                </a:moveTo>
                <a:cubicBezTo>
                  <a:pt x="1" y="28"/>
                  <a:pt x="1" y="28"/>
                  <a:pt x="1" y="28"/>
                </a:cubicBezTo>
                <a:cubicBezTo>
                  <a:pt x="0" y="17"/>
                  <a:pt x="19" y="8"/>
                  <a:pt x="33" y="1"/>
                </a:cubicBezTo>
                <a:cubicBezTo>
                  <a:pt x="37" y="0"/>
                  <a:pt x="40" y="7"/>
                  <a:pt x="36" y="9"/>
                </a:cubicBezTo>
                <a:close/>
              </a:path>
            </a:pathLst>
          </a:custGeom>
          <a:solidFill>
            <a:srgbClr val="FFF2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914443" y="2722480"/>
            <a:ext cx="4551446" cy="707886"/>
            <a:chOff x="6914443" y="2700837"/>
            <a:chExt cx="4551446" cy="707886"/>
          </a:xfrm>
        </p:grpSpPr>
        <p:sp>
          <p:nvSpPr>
            <p:cNvPr id="49" name="文本框 48"/>
            <p:cNvSpPr txBox="1"/>
            <p:nvPr/>
          </p:nvSpPr>
          <p:spPr>
            <a:xfrm>
              <a:off x="8141939" y="2778782"/>
              <a:ext cx="3323950" cy="5425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en-US" altLang="zh-CN" sz="2800" dirty="0" smtClean="0">
                  <a:solidFill>
                    <a:schemeClr val="bg1"/>
                  </a:solidFill>
                </a:rPr>
                <a:t>FUNCTIONS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914443" y="2700837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 smtClean="0">
                  <a:solidFill>
                    <a:schemeClr val="bg1"/>
                  </a:solidFill>
                </a:rPr>
                <a:t>02</a:t>
              </a:r>
              <a:endParaRPr kumimoji="1" lang="zh-CN" alt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直线连接符 21"/>
            <p:cNvCxnSpPr/>
            <p:nvPr/>
          </p:nvCxnSpPr>
          <p:spPr>
            <a:xfrm>
              <a:off x="8102226" y="2828869"/>
              <a:ext cx="0" cy="480882"/>
            </a:xfrm>
            <a:prstGeom prst="line">
              <a:avLst/>
            </a:prstGeom>
            <a:ln w="12700" cmpd="sng">
              <a:solidFill>
                <a:srgbClr val="C2CC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6914443" y="3579762"/>
            <a:ext cx="4650995" cy="707886"/>
            <a:chOff x="6914443" y="3455582"/>
            <a:chExt cx="4650995" cy="707886"/>
          </a:xfrm>
        </p:grpSpPr>
        <p:sp>
          <p:nvSpPr>
            <p:cNvPr id="52" name="文本框 51"/>
            <p:cNvSpPr txBox="1"/>
            <p:nvPr/>
          </p:nvSpPr>
          <p:spPr>
            <a:xfrm>
              <a:off x="8141939" y="3517852"/>
              <a:ext cx="3423499" cy="5425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en-US" altLang="zh-CN" sz="2800" dirty="0" smtClean="0">
                  <a:solidFill>
                    <a:schemeClr val="bg1"/>
                  </a:solidFill>
                </a:rPr>
                <a:t>TECHNOLOGY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914443" y="3455582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 smtClean="0">
                  <a:solidFill>
                    <a:schemeClr val="bg1"/>
                  </a:solidFill>
                </a:rPr>
                <a:t>03</a:t>
              </a:r>
              <a:endParaRPr kumimoji="1" lang="zh-CN" alt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直线连接符 25"/>
            <p:cNvCxnSpPr/>
            <p:nvPr/>
          </p:nvCxnSpPr>
          <p:spPr>
            <a:xfrm>
              <a:off x="8102226" y="3567939"/>
              <a:ext cx="0" cy="480882"/>
            </a:xfrm>
            <a:prstGeom prst="line">
              <a:avLst/>
            </a:prstGeom>
            <a:ln w="12700" cmpd="sng">
              <a:solidFill>
                <a:srgbClr val="C2CC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914443" y="1865198"/>
            <a:ext cx="4551446" cy="707886"/>
            <a:chOff x="6914443" y="1865198"/>
            <a:chExt cx="4551446" cy="707886"/>
          </a:xfrm>
        </p:grpSpPr>
        <p:sp>
          <p:nvSpPr>
            <p:cNvPr id="47" name="文本框 46"/>
            <p:cNvSpPr txBox="1"/>
            <p:nvPr/>
          </p:nvSpPr>
          <p:spPr>
            <a:xfrm>
              <a:off x="8141939" y="1945702"/>
              <a:ext cx="3323950" cy="5425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en-US" altLang="zh-CN" sz="2800" dirty="0" smtClean="0">
                  <a:solidFill>
                    <a:schemeClr val="bg1"/>
                  </a:solidFill>
                </a:rPr>
                <a:t>INSPIRATION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线连接符 17"/>
            <p:cNvCxnSpPr/>
            <p:nvPr/>
          </p:nvCxnSpPr>
          <p:spPr>
            <a:xfrm>
              <a:off x="8102226" y="1978700"/>
              <a:ext cx="0" cy="480882"/>
            </a:xfrm>
            <a:prstGeom prst="line">
              <a:avLst/>
            </a:prstGeom>
            <a:ln w="12700" cmpd="sng">
              <a:solidFill>
                <a:srgbClr val="8EA1B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6914443" y="1865198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 smtClean="0">
                  <a:solidFill>
                    <a:schemeClr val="bg1"/>
                  </a:solidFill>
                </a:rPr>
                <a:t>01</a:t>
              </a:r>
              <a:endParaRPr kumimoji="1"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14443" y="4437044"/>
            <a:ext cx="4650995" cy="707886"/>
            <a:chOff x="6914443" y="4437044"/>
            <a:chExt cx="4650995" cy="707886"/>
          </a:xfrm>
        </p:grpSpPr>
        <p:sp>
          <p:nvSpPr>
            <p:cNvPr id="56" name="文本框 55"/>
            <p:cNvSpPr txBox="1"/>
            <p:nvPr/>
          </p:nvSpPr>
          <p:spPr>
            <a:xfrm>
              <a:off x="8141939" y="4499314"/>
              <a:ext cx="3423499" cy="5425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en-US" altLang="zh-CN" sz="2800" dirty="0" smtClean="0">
                  <a:solidFill>
                    <a:schemeClr val="bg1"/>
                  </a:solidFill>
                </a:rPr>
                <a:t>APPLICATIONS</a:t>
              </a:r>
              <a:endParaRPr kumimoji="1"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914443" y="4437044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 smtClean="0">
                  <a:solidFill>
                    <a:schemeClr val="bg1"/>
                  </a:solidFill>
                </a:rPr>
                <a:t>04</a:t>
              </a:r>
              <a:endParaRPr kumimoji="1" lang="zh-CN" alt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直线连接符 25"/>
            <p:cNvCxnSpPr/>
            <p:nvPr/>
          </p:nvCxnSpPr>
          <p:spPr>
            <a:xfrm>
              <a:off x="8102226" y="4549401"/>
              <a:ext cx="0" cy="480882"/>
            </a:xfrm>
            <a:prstGeom prst="line">
              <a:avLst/>
            </a:prstGeom>
            <a:ln w="12700" cmpd="sng">
              <a:solidFill>
                <a:srgbClr val="C2CC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Freeform 1112"/>
          <p:cNvSpPr>
            <a:spLocks/>
          </p:cNvSpPr>
          <p:nvPr/>
        </p:nvSpPr>
        <p:spPr bwMode="auto">
          <a:xfrm>
            <a:off x="3224589" y="4866000"/>
            <a:ext cx="846632" cy="447524"/>
          </a:xfrm>
          <a:custGeom>
            <a:avLst/>
            <a:gdLst>
              <a:gd name="T0" fmla="*/ 368 w 479"/>
              <a:gd name="T1" fmla="*/ 2 h 253"/>
              <a:gd name="T2" fmla="*/ 368 w 479"/>
              <a:gd name="T3" fmla="*/ 4 h 253"/>
              <a:gd name="T4" fmla="*/ 372 w 479"/>
              <a:gd name="T5" fmla="*/ 4 h 253"/>
              <a:gd name="T6" fmla="*/ 444 w 479"/>
              <a:gd name="T7" fmla="*/ 43 h 253"/>
              <a:gd name="T8" fmla="*/ 475 w 479"/>
              <a:gd name="T9" fmla="*/ 129 h 253"/>
              <a:gd name="T10" fmla="*/ 475 w 479"/>
              <a:gd name="T11" fmla="*/ 131 h 253"/>
              <a:gd name="T12" fmla="*/ 475 w 479"/>
              <a:gd name="T13" fmla="*/ 136 h 253"/>
              <a:gd name="T14" fmla="*/ 442 w 479"/>
              <a:gd name="T15" fmla="*/ 216 h 253"/>
              <a:gd name="T16" fmla="*/ 353 w 479"/>
              <a:gd name="T17" fmla="*/ 249 h 253"/>
              <a:gd name="T18" fmla="*/ 338 w 479"/>
              <a:gd name="T19" fmla="*/ 248 h 253"/>
              <a:gd name="T20" fmla="*/ 96 w 479"/>
              <a:gd name="T21" fmla="*/ 192 h 253"/>
              <a:gd name="T22" fmla="*/ 33 w 479"/>
              <a:gd name="T23" fmla="*/ 175 h 253"/>
              <a:gd name="T24" fmla="*/ 12 w 479"/>
              <a:gd name="T25" fmla="*/ 159 h 253"/>
              <a:gd name="T26" fmla="*/ 4 w 479"/>
              <a:gd name="T27" fmla="*/ 133 h 253"/>
              <a:gd name="T28" fmla="*/ 4 w 479"/>
              <a:gd name="T29" fmla="*/ 131 h 253"/>
              <a:gd name="T30" fmla="*/ 4 w 479"/>
              <a:gd name="T31" fmla="*/ 127 h 253"/>
              <a:gd name="T32" fmla="*/ 10 w 479"/>
              <a:gd name="T33" fmla="*/ 100 h 253"/>
              <a:gd name="T34" fmla="*/ 36 w 479"/>
              <a:gd name="T35" fmla="*/ 81 h 253"/>
              <a:gd name="T36" fmla="*/ 81 w 479"/>
              <a:gd name="T37" fmla="*/ 70 h 253"/>
              <a:gd name="T38" fmla="*/ 368 w 479"/>
              <a:gd name="T39" fmla="*/ 4 h 253"/>
              <a:gd name="T40" fmla="*/ 368 w 479"/>
              <a:gd name="T41" fmla="*/ 2 h 253"/>
              <a:gd name="T42" fmla="*/ 368 w 479"/>
              <a:gd name="T43" fmla="*/ 0 h 253"/>
              <a:gd name="T44" fmla="*/ 80 w 479"/>
              <a:gd name="T45" fmla="*/ 66 h 253"/>
              <a:gd name="T46" fmla="*/ 23 w 479"/>
              <a:gd name="T47" fmla="*/ 82 h 253"/>
              <a:gd name="T48" fmla="*/ 6 w 479"/>
              <a:gd name="T49" fmla="*/ 98 h 253"/>
              <a:gd name="T50" fmla="*/ 0 w 479"/>
              <a:gd name="T51" fmla="*/ 127 h 253"/>
              <a:gd name="T52" fmla="*/ 0 w 479"/>
              <a:gd name="T53" fmla="*/ 131 h 253"/>
              <a:gd name="T54" fmla="*/ 0 w 479"/>
              <a:gd name="T55" fmla="*/ 133 h 253"/>
              <a:gd name="T56" fmla="*/ 9 w 479"/>
              <a:gd name="T57" fmla="*/ 161 h 253"/>
              <a:gd name="T58" fmla="*/ 46 w 479"/>
              <a:gd name="T59" fmla="*/ 184 h 253"/>
              <a:gd name="T60" fmla="*/ 95 w 479"/>
              <a:gd name="T61" fmla="*/ 196 h 253"/>
              <a:gd name="T62" fmla="*/ 338 w 479"/>
              <a:gd name="T63" fmla="*/ 252 h 253"/>
              <a:gd name="T64" fmla="*/ 353 w 479"/>
              <a:gd name="T65" fmla="*/ 253 h 253"/>
              <a:gd name="T66" fmla="*/ 445 w 479"/>
              <a:gd name="T67" fmla="*/ 218 h 253"/>
              <a:gd name="T68" fmla="*/ 479 w 479"/>
              <a:gd name="T69" fmla="*/ 137 h 253"/>
              <a:gd name="T70" fmla="*/ 479 w 479"/>
              <a:gd name="T71" fmla="*/ 131 h 253"/>
              <a:gd name="T72" fmla="*/ 479 w 479"/>
              <a:gd name="T73" fmla="*/ 129 h 253"/>
              <a:gd name="T74" fmla="*/ 447 w 479"/>
              <a:gd name="T75" fmla="*/ 40 h 253"/>
              <a:gd name="T76" fmla="*/ 372 w 479"/>
              <a:gd name="T77" fmla="*/ 0 h 253"/>
              <a:gd name="T78" fmla="*/ 368 w 479"/>
              <a:gd name="T79" fmla="*/ 0 h 253"/>
              <a:gd name="T80" fmla="*/ 368 w 479"/>
              <a:gd name="T81" fmla="*/ 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9" h="253">
                <a:moveTo>
                  <a:pt x="368" y="2"/>
                </a:moveTo>
                <a:cubicBezTo>
                  <a:pt x="368" y="4"/>
                  <a:pt x="368" y="4"/>
                  <a:pt x="368" y="4"/>
                </a:cubicBezTo>
                <a:cubicBezTo>
                  <a:pt x="370" y="4"/>
                  <a:pt x="371" y="4"/>
                  <a:pt x="372" y="4"/>
                </a:cubicBezTo>
                <a:cubicBezTo>
                  <a:pt x="399" y="4"/>
                  <a:pt x="425" y="19"/>
                  <a:pt x="444" y="43"/>
                </a:cubicBezTo>
                <a:cubicBezTo>
                  <a:pt x="463" y="66"/>
                  <a:pt x="475" y="97"/>
                  <a:pt x="475" y="129"/>
                </a:cubicBezTo>
                <a:cubicBezTo>
                  <a:pt x="475" y="129"/>
                  <a:pt x="475" y="130"/>
                  <a:pt x="475" y="131"/>
                </a:cubicBezTo>
                <a:cubicBezTo>
                  <a:pt x="475" y="136"/>
                  <a:pt x="475" y="136"/>
                  <a:pt x="475" y="136"/>
                </a:cubicBezTo>
                <a:cubicBezTo>
                  <a:pt x="474" y="167"/>
                  <a:pt x="463" y="195"/>
                  <a:pt x="442" y="216"/>
                </a:cubicBezTo>
                <a:cubicBezTo>
                  <a:pt x="422" y="236"/>
                  <a:pt x="392" y="249"/>
                  <a:pt x="353" y="249"/>
                </a:cubicBezTo>
                <a:cubicBezTo>
                  <a:pt x="348" y="249"/>
                  <a:pt x="343" y="249"/>
                  <a:pt x="338" y="248"/>
                </a:cubicBezTo>
                <a:cubicBezTo>
                  <a:pt x="263" y="242"/>
                  <a:pt x="174" y="213"/>
                  <a:pt x="96" y="192"/>
                </a:cubicBezTo>
                <a:cubicBezTo>
                  <a:pt x="74" y="186"/>
                  <a:pt x="50" y="183"/>
                  <a:pt x="33" y="175"/>
                </a:cubicBezTo>
                <a:cubicBezTo>
                  <a:pt x="24" y="171"/>
                  <a:pt x="17" y="166"/>
                  <a:pt x="12" y="159"/>
                </a:cubicBezTo>
                <a:cubicBezTo>
                  <a:pt x="7" y="152"/>
                  <a:pt x="4" y="144"/>
                  <a:pt x="4" y="133"/>
                </a:cubicBezTo>
                <a:cubicBezTo>
                  <a:pt x="4" y="132"/>
                  <a:pt x="4" y="132"/>
                  <a:pt x="4" y="131"/>
                </a:cubicBezTo>
                <a:cubicBezTo>
                  <a:pt x="4" y="127"/>
                  <a:pt x="4" y="127"/>
                  <a:pt x="4" y="127"/>
                </a:cubicBezTo>
                <a:cubicBezTo>
                  <a:pt x="4" y="116"/>
                  <a:pt x="6" y="107"/>
                  <a:pt x="10" y="100"/>
                </a:cubicBezTo>
                <a:cubicBezTo>
                  <a:pt x="15" y="90"/>
                  <a:pt x="24" y="85"/>
                  <a:pt x="36" y="81"/>
                </a:cubicBezTo>
                <a:cubicBezTo>
                  <a:pt x="48" y="76"/>
                  <a:pt x="63" y="74"/>
                  <a:pt x="81" y="70"/>
                </a:cubicBezTo>
                <a:cubicBezTo>
                  <a:pt x="168" y="50"/>
                  <a:pt x="282" y="8"/>
                  <a:pt x="368" y="4"/>
                </a:cubicBezTo>
                <a:cubicBezTo>
                  <a:pt x="368" y="2"/>
                  <a:pt x="368" y="2"/>
                  <a:pt x="368" y="2"/>
                </a:cubicBezTo>
                <a:cubicBezTo>
                  <a:pt x="368" y="0"/>
                  <a:pt x="368" y="0"/>
                  <a:pt x="368" y="0"/>
                </a:cubicBezTo>
                <a:cubicBezTo>
                  <a:pt x="281" y="4"/>
                  <a:pt x="167" y="46"/>
                  <a:pt x="80" y="66"/>
                </a:cubicBezTo>
                <a:cubicBezTo>
                  <a:pt x="57" y="71"/>
                  <a:pt x="37" y="74"/>
                  <a:pt x="23" y="82"/>
                </a:cubicBezTo>
                <a:cubicBezTo>
                  <a:pt x="16" y="86"/>
                  <a:pt x="10" y="91"/>
                  <a:pt x="6" y="98"/>
                </a:cubicBezTo>
                <a:cubicBezTo>
                  <a:pt x="2" y="106"/>
                  <a:pt x="0" y="115"/>
                  <a:pt x="0" y="127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32"/>
                  <a:pt x="0" y="132"/>
                  <a:pt x="0" y="133"/>
                </a:cubicBezTo>
                <a:cubicBezTo>
                  <a:pt x="0" y="145"/>
                  <a:pt x="3" y="154"/>
                  <a:pt x="9" y="161"/>
                </a:cubicBezTo>
                <a:cubicBezTo>
                  <a:pt x="17" y="172"/>
                  <a:pt x="31" y="179"/>
                  <a:pt x="46" y="184"/>
                </a:cubicBezTo>
                <a:cubicBezTo>
                  <a:pt x="61" y="188"/>
                  <a:pt x="79" y="192"/>
                  <a:pt x="95" y="196"/>
                </a:cubicBezTo>
                <a:cubicBezTo>
                  <a:pt x="173" y="216"/>
                  <a:pt x="262" y="246"/>
                  <a:pt x="338" y="252"/>
                </a:cubicBezTo>
                <a:cubicBezTo>
                  <a:pt x="343" y="253"/>
                  <a:pt x="348" y="253"/>
                  <a:pt x="353" y="253"/>
                </a:cubicBezTo>
                <a:cubicBezTo>
                  <a:pt x="393" y="253"/>
                  <a:pt x="424" y="240"/>
                  <a:pt x="445" y="218"/>
                </a:cubicBezTo>
                <a:cubicBezTo>
                  <a:pt x="467" y="197"/>
                  <a:pt x="478" y="168"/>
                  <a:pt x="479" y="137"/>
                </a:cubicBezTo>
                <a:cubicBezTo>
                  <a:pt x="479" y="131"/>
                  <a:pt x="479" y="131"/>
                  <a:pt x="479" y="131"/>
                </a:cubicBezTo>
                <a:cubicBezTo>
                  <a:pt x="479" y="130"/>
                  <a:pt x="479" y="129"/>
                  <a:pt x="479" y="129"/>
                </a:cubicBezTo>
                <a:cubicBezTo>
                  <a:pt x="479" y="96"/>
                  <a:pt x="466" y="64"/>
                  <a:pt x="447" y="40"/>
                </a:cubicBezTo>
                <a:cubicBezTo>
                  <a:pt x="427" y="16"/>
                  <a:pt x="400" y="0"/>
                  <a:pt x="372" y="0"/>
                </a:cubicBezTo>
                <a:cubicBezTo>
                  <a:pt x="371" y="0"/>
                  <a:pt x="369" y="0"/>
                  <a:pt x="368" y="0"/>
                </a:cubicBezTo>
                <a:lnTo>
                  <a:pt x="368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13498"/>
          <p:cNvGrpSpPr/>
          <p:nvPr/>
        </p:nvGrpSpPr>
        <p:grpSpPr>
          <a:xfrm>
            <a:off x="1841401" y="3812061"/>
            <a:ext cx="2386897" cy="1621007"/>
            <a:chOff x="7397750" y="6164263"/>
            <a:chExt cx="1019175" cy="692150"/>
          </a:xfrm>
        </p:grpSpPr>
        <p:sp>
          <p:nvSpPr>
            <p:cNvPr id="61" name="Rectangle 616"/>
            <p:cNvSpPr>
              <a:spLocks noChangeArrowheads="1"/>
            </p:cNvSpPr>
            <p:nvPr/>
          </p:nvSpPr>
          <p:spPr bwMode="auto">
            <a:xfrm>
              <a:off x="7397750" y="6324600"/>
              <a:ext cx="1019175" cy="28257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2" name="Picture 6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988" y="6307138"/>
              <a:ext cx="25400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6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575" y="6164263"/>
              <a:ext cx="25400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Freeform 619"/>
            <p:cNvSpPr>
              <a:spLocks/>
            </p:cNvSpPr>
            <p:nvPr/>
          </p:nvSpPr>
          <p:spPr bwMode="auto">
            <a:xfrm>
              <a:off x="7418388" y="6332538"/>
              <a:ext cx="39688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0"/>
            <p:cNvSpPr>
              <a:spLocks/>
            </p:cNvSpPr>
            <p:nvPr/>
          </p:nvSpPr>
          <p:spPr bwMode="auto">
            <a:xfrm>
              <a:off x="7464425" y="6332538"/>
              <a:ext cx="39688" cy="26988"/>
            </a:xfrm>
            <a:custGeom>
              <a:avLst/>
              <a:gdLst>
                <a:gd name="T0" fmla="*/ 19 w 19"/>
                <a:gd name="T1" fmla="*/ 10 h 12"/>
                <a:gd name="T2" fmla="*/ 16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6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1"/>
            <p:cNvSpPr>
              <a:spLocks/>
            </p:cNvSpPr>
            <p:nvPr/>
          </p:nvSpPr>
          <p:spPr bwMode="auto">
            <a:xfrm>
              <a:off x="7510463" y="6332538"/>
              <a:ext cx="39688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2"/>
            <p:cNvSpPr>
              <a:spLocks/>
            </p:cNvSpPr>
            <p:nvPr/>
          </p:nvSpPr>
          <p:spPr bwMode="auto">
            <a:xfrm>
              <a:off x="7556500" y="6332538"/>
              <a:ext cx="39688" cy="26988"/>
            </a:xfrm>
            <a:custGeom>
              <a:avLst/>
              <a:gdLst>
                <a:gd name="T0" fmla="*/ 19 w 19"/>
                <a:gd name="T1" fmla="*/ 10 h 12"/>
                <a:gd name="T2" fmla="*/ 17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7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3"/>
            <p:cNvSpPr>
              <a:spLocks/>
            </p:cNvSpPr>
            <p:nvPr/>
          </p:nvSpPr>
          <p:spPr bwMode="auto">
            <a:xfrm>
              <a:off x="7602538" y="6332538"/>
              <a:ext cx="39688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4"/>
            <p:cNvSpPr>
              <a:spLocks/>
            </p:cNvSpPr>
            <p:nvPr/>
          </p:nvSpPr>
          <p:spPr bwMode="auto">
            <a:xfrm>
              <a:off x="7650163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25"/>
            <p:cNvSpPr>
              <a:spLocks/>
            </p:cNvSpPr>
            <p:nvPr/>
          </p:nvSpPr>
          <p:spPr bwMode="auto">
            <a:xfrm>
              <a:off x="7694613" y="6332538"/>
              <a:ext cx="41275" cy="26988"/>
            </a:xfrm>
            <a:custGeom>
              <a:avLst/>
              <a:gdLst>
                <a:gd name="T0" fmla="*/ 19 w 19"/>
                <a:gd name="T1" fmla="*/ 10 h 12"/>
                <a:gd name="T2" fmla="*/ 16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6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26"/>
            <p:cNvSpPr>
              <a:spLocks/>
            </p:cNvSpPr>
            <p:nvPr/>
          </p:nvSpPr>
          <p:spPr bwMode="auto">
            <a:xfrm>
              <a:off x="7742238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27"/>
            <p:cNvSpPr>
              <a:spLocks/>
            </p:cNvSpPr>
            <p:nvPr/>
          </p:nvSpPr>
          <p:spPr bwMode="auto">
            <a:xfrm>
              <a:off x="7786688" y="6332538"/>
              <a:ext cx="41275" cy="26988"/>
            </a:xfrm>
            <a:custGeom>
              <a:avLst/>
              <a:gdLst>
                <a:gd name="T0" fmla="*/ 19 w 19"/>
                <a:gd name="T1" fmla="*/ 10 h 12"/>
                <a:gd name="T2" fmla="*/ 17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7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28"/>
            <p:cNvSpPr>
              <a:spLocks/>
            </p:cNvSpPr>
            <p:nvPr/>
          </p:nvSpPr>
          <p:spPr bwMode="auto">
            <a:xfrm>
              <a:off x="7834313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29"/>
            <p:cNvSpPr>
              <a:spLocks/>
            </p:cNvSpPr>
            <p:nvPr/>
          </p:nvSpPr>
          <p:spPr bwMode="auto">
            <a:xfrm>
              <a:off x="7878763" y="6332538"/>
              <a:ext cx="41275" cy="26988"/>
            </a:xfrm>
            <a:custGeom>
              <a:avLst/>
              <a:gdLst>
                <a:gd name="T0" fmla="*/ 19 w 19"/>
                <a:gd name="T1" fmla="*/ 10 h 12"/>
                <a:gd name="T2" fmla="*/ 17 w 19"/>
                <a:gd name="T3" fmla="*/ 12 h 12"/>
                <a:gd name="T4" fmla="*/ 3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3 w 19"/>
                <a:gd name="T11" fmla="*/ 0 h 12"/>
                <a:gd name="T12" fmla="*/ 17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7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30"/>
            <p:cNvSpPr>
              <a:spLocks/>
            </p:cNvSpPr>
            <p:nvPr/>
          </p:nvSpPr>
          <p:spPr bwMode="auto">
            <a:xfrm>
              <a:off x="7926388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8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31"/>
            <p:cNvSpPr>
              <a:spLocks/>
            </p:cNvSpPr>
            <p:nvPr/>
          </p:nvSpPr>
          <p:spPr bwMode="auto">
            <a:xfrm>
              <a:off x="7974013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2"/>
            <p:cNvSpPr>
              <a:spLocks/>
            </p:cNvSpPr>
            <p:nvPr/>
          </p:nvSpPr>
          <p:spPr bwMode="auto">
            <a:xfrm>
              <a:off x="8018463" y="6332538"/>
              <a:ext cx="41275" cy="26988"/>
            </a:xfrm>
            <a:custGeom>
              <a:avLst/>
              <a:gdLst>
                <a:gd name="T0" fmla="*/ 19 w 19"/>
                <a:gd name="T1" fmla="*/ 10 h 12"/>
                <a:gd name="T2" fmla="*/ 17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7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33"/>
            <p:cNvSpPr>
              <a:spLocks/>
            </p:cNvSpPr>
            <p:nvPr/>
          </p:nvSpPr>
          <p:spPr bwMode="auto">
            <a:xfrm>
              <a:off x="8080375" y="6332538"/>
              <a:ext cx="41275" cy="26988"/>
            </a:xfrm>
            <a:custGeom>
              <a:avLst/>
              <a:gdLst>
                <a:gd name="T0" fmla="*/ 19 w 19"/>
                <a:gd name="T1" fmla="*/ 10 h 12"/>
                <a:gd name="T2" fmla="*/ 17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7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4"/>
            <p:cNvSpPr>
              <a:spLocks/>
            </p:cNvSpPr>
            <p:nvPr/>
          </p:nvSpPr>
          <p:spPr bwMode="auto">
            <a:xfrm>
              <a:off x="8128000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5"/>
            <p:cNvSpPr>
              <a:spLocks/>
            </p:cNvSpPr>
            <p:nvPr/>
          </p:nvSpPr>
          <p:spPr bwMode="auto">
            <a:xfrm>
              <a:off x="8172450" y="6332538"/>
              <a:ext cx="39688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36"/>
            <p:cNvSpPr>
              <a:spLocks/>
            </p:cNvSpPr>
            <p:nvPr/>
          </p:nvSpPr>
          <p:spPr bwMode="auto">
            <a:xfrm>
              <a:off x="8235950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7"/>
            <p:cNvSpPr>
              <a:spLocks/>
            </p:cNvSpPr>
            <p:nvPr/>
          </p:nvSpPr>
          <p:spPr bwMode="auto">
            <a:xfrm>
              <a:off x="8280400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38"/>
            <p:cNvSpPr>
              <a:spLocks/>
            </p:cNvSpPr>
            <p:nvPr/>
          </p:nvSpPr>
          <p:spPr bwMode="auto">
            <a:xfrm>
              <a:off x="8323263" y="6332538"/>
              <a:ext cx="41275" cy="26988"/>
            </a:xfrm>
            <a:custGeom>
              <a:avLst/>
              <a:gdLst>
                <a:gd name="T0" fmla="*/ 19 w 19"/>
                <a:gd name="T1" fmla="*/ 10 h 12"/>
                <a:gd name="T2" fmla="*/ 17 w 19"/>
                <a:gd name="T3" fmla="*/ 12 h 12"/>
                <a:gd name="T4" fmla="*/ 2 w 19"/>
                <a:gd name="T5" fmla="*/ 12 h 12"/>
                <a:gd name="T6" fmla="*/ 0 w 19"/>
                <a:gd name="T7" fmla="*/ 10 h 12"/>
                <a:gd name="T8" fmla="*/ 0 w 19"/>
                <a:gd name="T9" fmla="*/ 2 h 12"/>
                <a:gd name="T10" fmla="*/ 2 w 19"/>
                <a:gd name="T11" fmla="*/ 0 h 12"/>
                <a:gd name="T12" fmla="*/ 17 w 19"/>
                <a:gd name="T13" fmla="*/ 0 h 12"/>
                <a:gd name="T14" fmla="*/ 19 w 19"/>
                <a:gd name="T15" fmla="*/ 2 h 12"/>
                <a:gd name="T16" fmla="*/ 19 w 1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9" y="10"/>
                  </a:moveTo>
                  <a:cubicBezTo>
                    <a:pt x="19" y="11"/>
                    <a:pt x="18" y="12"/>
                    <a:pt x="1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39"/>
            <p:cNvSpPr>
              <a:spLocks/>
            </p:cNvSpPr>
            <p:nvPr/>
          </p:nvSpPr>
          <p:spPr bwMode="auto">
            <a:xfrm>
              <a:off x="8367713" y="6332538"/>
              <a:ext cx="38100" cy="26988"/>
            </a:xfrm>
            <a:custGeom>
              <a:avLst/>
              <a:gdLst>
                <a:gd name="T0" fmla="*/ 18 w 18"/>
                <a:gd name="T1" fmla="*/ 10 h 12"/>
                <a:gd name="T2" fmla="*/ 16 w 18"/>
                <a:gd name="T3" fmla="*/ 12 h 12"/>
                <a:gd name="T4" fmla="*/ 2 w 18"/>
                <a:gd name="T5" fmla="*/ 12 h 12"/>
                <a:gd name="T6" fmla="*/ 0 w 18"/>
                <a:gd name="T7" fmla="*/ 10 h 12"/>
                <a:gd name="T8" fmla="*/ 0 w 18"/>
                <a:gd name="T9" fmla="*/ 2 h 12"/>
                <a:gd name="T10" fmla="*/ 2 w 18"/>
                <a:gd name="T11" fmla="*/ 0 h 12"/>
                <a:gd name="T12" fmla="*/ 16 w 18"/>
                <a:gd name="T13" fmla="*/ 0 h 12"/>
                <a:gd name="T14" fmla="*/ 18 w 18"/>
                <a:gd name="T15" fmla="*/ 2 h 12"/>
                <a:gd name="T16" fmla="*/ 18 w 18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0"/>
                  </a:moveTo>
                  <a:cubicBezTo>
                    <a:pt x="18" y="11"/>
                    <a:pt x="17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40"/>
            <p:cNvSpPr>
              <a:spLocks/>
            </p:cNvSpPr>
            <p:nvPr/>
          </p:nvSpPr>
          <p:spPr bwMode="auto">
            <a:xfrm>
              <a:off x="7416800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1"/>
            <p:cNvSpPr>
              <a:spLocks/>
            </p:cNvSpPr>
            <p:nvPr/>
          </p:nvSpPr>
          <p:spPr bwMode="auto">
            <a:xfrm>
              <a:off x="7461250" y="6365875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2"/>
            <p:cNvSpPr>
              <a:spLocks/>
            </p:cNvSpPr>
            <p:nvPr/>
          </p:nvSpPr>
          <p:spPr bwMode="auto">
            <a:xfrm>
              <a:off x="7507288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3"/>
            <p:cNvSpPr>
              <a:spLocks/>
            </p:cNvSpPr>
            <p:nvPr/>
          </p:nvSpPr>
          <p:spPr bwMode="auto">
            <a:xfrm>
              <a:off x="7551738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44"/>
            <p:cNvSpPr>
              <a:spLocks/>
            </p:cNvSpPr>
            <p:nvPr/>
          </p:nvSpPr>
          <p:spPr bwMode="auto">
            <a:xfrm>
              <a:off x="7596188" y="6365875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45"/>
            <p:cNvSpPr>
              <a:spLocks/>
            </p:cNvSpPr>
            <p:nvPr/>
          </p:nvSpPr>
          <p:spPr bwMode="auto">
            <a:xfrm>
              <a:off x="7642225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46"/>
            <p:cNvSpPr>
              <a:spLocks/>
            </p:cNvSpPr>
            <p:nvPr/>
          </p:nvSpPr>
          <p:spPr bwMode="auto">
            <a:xfrm>
              <a:off x="7686675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47"/>
            <p:cNvSpPr>
              <a:spLocks/>
            </p:cNvSpPr>
            <p:nvPr/>
          </p:nvSpPr>
          <p:spPr bwMode="auto">
            <a:xfrm>
              <a:off x="7731125" y="6365875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48"/>
            <p:cNvSpPr>
              <a:spLocks/>
            </p:cNvSpPr>
            <p:nvPr/>
          </p:nvSpPr>
          <p:spPr bwMode="auto">
            <a:xfrm>
              <a:off x="7773988" y="6365875"/>
              <a:ext cx="41275" cy="36513"/>
            </a:xfrm>
            <a:custGeom>
              <a:avLst/>
              <a:gdLst>
                <a:gd name="T0" fmla="*/ 19 w 19"/>
                <a:gd name="T1" fmla="*/ 15 h 17"/>
                <a:gd name="T2" fmla="*/ 17 w 19"/>
                <a:gd name="T3" fmla="*/ 17 h 17"/>
                <a:gd name="T4" fmla="*/ 3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3 w 19"/>
                <a:gd name="T11" fmla="*/ 0 h 17"/>
                <a:gd name="T12" fmla="*/ 17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49"/>
            <p:cNvSpPr>
              <a:spLocks/>
            </p:cNvSpPr>
            <p:nvPr/>
          </p:nvSpPr>
          <p:spPr bwMode="auto">
            <a:xfrm>
              <a:off x="7820025" y="6365875"/>
              <a:ext cx="39688" cy="36513"/>
            </a:xfrm>
            <a:custGeom>
              <a:avLst/>
              <a:gdLst>
                <a:gd name="T0" fmla="*/ 19 w 19"/>
                <a:gd name="T1" fmla="*/ 15 h 17"/>
                <a:gd name="T2" fmla="*/ 17 w 19"/>
                <a:gd name="T3" fmla="*/ 17 h 17"/>
                <a:gd name="T4" fmla="*/ 2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2 w 19"/>
                <a:gd name="T11" fmla="*/ 0 h 17"/>
                <a:gd name="T12" fmla="*/ 17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7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50"/>
            <p:cNvSpPr>
              <a:spLocks/>
            </p:cNvSpPr>
            <p:nvPr/>
          </p:nvSpPr>
          <p:spPr bwMode="auto">
            <a:xfrm>
              <a:off x="7864475" y="6365875"/>
              <a:ext cx="41275" cy="36513"/>
            </a:xfrm>
            <a:custGeom>
              <a:avLst/>
              <a:gdLst>
                <a:gd name="T0" fmla="*/ 19 w 19"/>
                <a:gd name="T1" fmla="*/ 15 h 17"/>
                <a:gd name="T2" fmla="*/ 16 w 19"/>
                <a:gd name="T3" fmla="*/ 17 h 17"/>
                <a:gd name="T4" fmla="*/ 2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2 w 19"/>
                <a:gd name="T11" fmla="*/ 0 h 17"/>
                <a:gd name="T12" fmla="*/ 16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1"/>
            <p:cNvSpPr>
              <a:spLocks/>
            </p:cNvSpPr>
            <p:nvPr/>
          </p:nvSpPr>
          <p:spPr bwMode="auto">
            <a:xfrm>
              <a:off x="7908925" y="6365875"/>
              <a:ext cx="41275" cy="36513"/>
            </a:xfrm>
            <a:custGeom>
              <a:avLst/>
              <a:gdLst>
                <a:gd name="T0" fmla="*/ 19 w 19"/>
                <a:gd name="T1" fmla="*/ 15 h 17"/>
                <a:gd name="T2" fmla="*/ 16 w 19"/>
                <a:gd name="T3" fmla="*/ 17 h 17"/>
                <a:gd name="T4" fmla="*/ 2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2 w 19"/>
                <a:gd name="T11" fmla="*/ 0 h 17"/>
                <a:gd name="T12" fmla="*/ 16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52"/>
            <p:cNvSpPr>
              <a:spLocks/>
            </p:cNvSpPr>
            <p:nvPr/>
          </p:nvSpPr>
          <p:spPr bwMode="auto">
            <a:xfrm>
              <a:off x="7954963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53"/>
            <p:cNvSpPr>
              <a:spLocks/>
            </p:cNvSpPr>
            <p:nvPr/>
          </p:nvSpPr>
          <p:spPr bwMode="auto">
            <a:xfrm>
              <a:off x="7483475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54"/>
            <p:cNvSpPr>
              <a:spLocks/>
            </p:cNvSpPr>
            <p:nvPr/>
          </p:nvSpPr>
          <p:spPr bwMode="auto">
            <a:xfrm>
              <a:off x="7527925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55"/>
            <p:cNvSpPr>
              <a:spLocks/>
            </p:cNvSpPr>
            <p:nvPr/>
          </p:nvSpPr>
          <p:spPr bwMode="auto">
            <a:xfrm>
              <a:off x="7573963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56"/>
            <p:cNvSpPr>
              <a:spLocks/>
            </p:cNvSpPr>
            <p:nvPr/>
          </p:nvSpPr>
          <p:spPr bwMode="auto">
            <a:xfrm>
              <a:off x="7616825" y="6408738"/>
              <a:ext cx="39688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3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3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57"/>
            <p:cNvSpPr>
              <a:spLocks/>
            </p:cNvSpPr>
            <p:nvPr/>
          </p:nvSpPr>
          <p:spPr bwMode="auto">
            <a:xfrm>
              <a:off x="7661275" y="6408738"/>
              <a:ext cx="39688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2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2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58"/>
            <p:cNvSpPr>
              <a:spLocks/>
            </p:cNvSpPr>
            <p:nvPr/>
          </p:nvSpPr>
          <p:spPr bwMode="auto">
            <a:xfrm>
              <a:off x="7705725" y="6408738"/>
              <a:ext cx="41275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2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2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59"/>
            <p:cNvSpPr>
              <a:spLocks/>
            </p:cNvSpPr>
            <p:nvPr/>
          </p:nvSpPr>
          <p:spPr bwMode="auto">
            <a:xfrm>
              <a:off x="7751763" y="6408738"/>
              <a:ext cx="39688" cy="38100"/>
            </a:xfrm>
            <a:custGeom>
              <a:avLst/>
              <a:gdLst>
                <a:gd name="T0" fmla="*/ 19 w 19"/>
                <a:gd name="T1" fmla="*/ 15 h 18"/>
                <a:gd name="T2" fmla="*/ 16 w 19"/>
                <a:gd name="T3" fmla="*/ 18 h 18"/>
                <a:gd name="T4" fmla="*/ 2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2 w 19"/>
                <a:gd name="T11" fmla="*/ 0 h 18"/>
                <a:gd name="T12" fmla="*/ 16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60"/>
            <p:cNvSpPr>
              <a:spLocks/>
            </p:cNvSpPr>
            <p:nvPr/>
          </p:nvSpPr>
          <p:spPr bwMode="auto">
            <a:xfrm>
              <a:off x="7796213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8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61"/>
            <p:cNvSpPr>
              <a:spLocks/>
            </p:cNvSpPr>
            <p:nvPr/>
          </p:nvSpPr>
          <p:spPr bwMode="auto">
            <a:xfrm>
              <a:off x="7840663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2"/>
            <p:cNvSpPr>
              <a:spLocks/>
            </p:cNvSpPr>
            <p:nvPr/>
          </p:nvSpPr>
          <p:spPr bwMode="auto">
            <a:xfrm>
              <a:off x="7886700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63"/>
            <p:cNvSpPr>
              <a:spLocks/>
            </p:cNvSpPr>
            <p:nvPr/>
          </p:nvSpPr>
          <p:spPr bwMode="auto">
            <a:xfrm>
              <a:off x="7931150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64"/>
            <p:cNvSpPr>
              <a:spLocks/>
            </p:cNvSpPr>
            <p:nvPr/>
          </p:nvSpPr>
          <p:spPr bwMode="auto">
            <a:xfrm>
              <a:off x="7975600" y="6408738"/>
              <a:ext cx="39688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65"/>
            <p:cNvSpPr>
              <a:spLocks/>
            </p:cNvSpPr>
            <p:nvPr/>
          </p:nvSpPr>
          <p:spPr bwMode="auto">
            <a:xfrm>
              <a:off x="7494588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8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66"/>
            <p:cNvSpPr>
              <a:spLocks/>
            </p:cNvSpPr>
            <p:nvPr/>
          </p:nvSpPr>
          <p:spPr bwMode="auto">
            <a:xfrm>
              <a:off x="7539038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67"/>
            <p:cNvSpPr>
              <a:spLocks/>
            </p:cNvSpPr>
            <p:nvPr/>
          </p:nvSpPr>
          <p:spPr bwMode="auto">
            <a:xfrm>
              <a:off x="7583488" y="6453188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68"/>
            <p:cNvSpPr>
              <a:spLocks/>
            </p:cNvSpPr>
            <p:nvPr/>
          </p:nvSpPr>
          <p:spPr bwMode="auto">
            <a:xfrm>
              <a:off x="7629525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69"/>
            <p:cNvSpPr>
              <a:spLocks/>
            </p:cNvSpPr>
            <p:nvPr/>
          </p:nvSpPr>
          <p:spPr bwMode="auto">
            <a:xfrm>
              <a:off x="7673975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70"/>
            <p:cNvSpPr>
              <a:spLocks/>
            </p:cNvSpPr>
            <p:nvPr/>
          </p:nvSpPr>
          <p:spPr bwMode="auto">
            <a:xfrm>
              <a:off x="7718425" y="6453188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71"/>
            <p:cNvSpPr>
              <a:spLocks/>
            </p:cNvSpPr>
            <p:nvPr/>
          </p:nvSpPr>
          <p:spPr bwMode="auto">
            <a:xfrm>
              <a:off x="7764463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72"/>
            <p:cNvSpPr>
              <a:spLocks/>
            </p:cNvSpPr>
            <p:nvPr/>
          </p:nvSpPr>
          <p:spPr bwMode="auto">
            <a:xfrm>
              <a:off x="7808913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73"/>
            <p:cNvSpPr>
              <a:spLocks/>
            </p:cNvSpPr>
            <p:nvPr/>
          </p:nvSpPr>
          <p:spPr bwMode="auto">
            <a:xfrm>
              <a:off x="7851775" y="6453188"/>
              <a:ext cx="41275" cy="36513"/>
            </a:xfrm>
            <a:custGeom>
              <a:avLst/>
              <a:gdLst>
                <a:gd name="T0" fmla="*/ 19 w 19"/>
                <a:gd name="T1" fmla="*/ 15 h 17"/>
                <a:gd name="T2" fmla="*/ 17 w 19"/>
                <a:gd name="T3" fmla="*/ 17 h 17"/>
                <a:gd name="T4" fmla="*/ 3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3 w 19"/>
                <a:gd name="T11" fmla="*/ 0 h 17"/>
                <a:gd name="T12" fmla="*/ 17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74"/>
            <p:cNvSpPr>
              <a:spLocks/>
            </p:cNvSpPr>
            <p:nvPr/>
          </p:nvSpPr>
          <p:spPr bwMode="auto">
            <a:xfrm>
              <a:off x="7896225" y="6453188"/>
              <a:ext cx="41275" cy="36513"/>
            </a:xfrm>
            <a:custGeom>
              <a:avLst/>
              <a:gdLst>
                <a:gd name="T0" fmla="*/ 19 w 19"/>
                <a:gd name="T1" fmla="*/ 15 h 17"/>
                <a:gd name="T2" fmla="*/ 17 w 19"/>
                <a:gd name="T3" fmla="*/ 17 h 17"/>
                <a:gd name="T4" fmla="*/ 3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3 w 19"/>
                <a:gd name="T11" fmla="*/ 0 h 17"/>
                <a:gd name="T12" fmla="*/ 17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75"/>
            <p:cNvSpPr>
              <a:spLocks/>
            </p:cNvSpPr>
            <p:nvPr/>
          </p:nvSpPr>
          <p:spPr bwMode="auto">
            <a:xfrm>
              <a:off x="7942263" y="6453188"/>
              <a:ext cx="39688" cy="36513"/>
            </a:xfrm>
            <a:custGeom>
              <a:avLst/>
              <a:gdLst>
                <a:gd name="T0" fmla="*/ 19 w 19"/>
                <a:gd name="T1" fmla="*/ 15 h 17"/>
                <a:gd name="T2" fmla="*/ 17 w 19"/>
                <a:gd name="T3" fmla="*/ 17 h 17"/>
                <a:gd name="T4" fmla="*/ 2 w 19"/>
                <a:gd name="T5" fmla="*/ 17 h 17"/>
                <a:gd name="T6" fmla="*/ 0 w 19"/>
                <a:gd name="T7" fmla="*/ 15 h 17"/>
                <a:gd name="T8" fmla="*/ 0 w 19"/>
                <a:gd name="T9" fmla="*/ 2 h 17"/>
                <a:gd name="T10" fmla="*/ 2 w 19"/>
                <a:gd name="T11" fmla="*/ 0 h 17"/>
                <a:gd name="T12" fmla="*/ 17 w 19"/>
                <a:gd name="T13" fmla="*/ 0 h 17"/>
                <a:gd name="T14" fmla="*/ 19 w 19"/>
                <a:gd name="T15" fmla="*/ 2 h 17"/>
                <a:gd name="T16" fmla="*/ 19 w 1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9" y="15"/>
                  </a:moveTo>
                  <a:cubicBezTo>
                    <a:pt x="19" y="16"/>
                    <a:pt x="18" y="17"/>
                    <a:pt x="17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76"/>
            <p:cNvSpPr>
              <a:spLocks/>
            </p:cNvSpPr>
            <p:nvPr/>
          </p:nvSpPr>
          <p:spPr bwMode="auto">
            <a:xfrm>
              <a:off x="7515225" y="6496050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77"/>
            <p:cNvSpPr>
              <a:spLocks/>
            </p:cNvSpPr>
            <p:nvPr/>
          </p:nvSpPr>
          <p:spPr bwMode="auto">
            <a:xfrm>
              <a:off x="7559675" y="6496050"/>
              <a:ext cx="39688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78"/>
            <p:cNvSpPr>
              <a:spLocks/>
            </p:cNvSpPr>
            <p:nvPr/>
          </p:nvSpPr>
          <p:spPr bwMode="auto">
            <a:xfrm>
              <a:off x="7605713" y="6496050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79"/>
            <p:cNvSpPr>
              <a:spLocks/>
            </p:cNvSpPr>
            <p:nvPr/>
          </p:nvSpPr>
          <p:spPr bwMode="auto">
            <a:xfrm>
              <a:off x="7650163" y="6496050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80"/>
            <p:cNvSpPr>
              <a:spLocks/>
            </p:cNvSpPr>
            <p:nvPr/>
          </p:nvSpPr>
          <p:spPr bwMode="auto">
            <a:xfrm>
              <a:off x="7693025" y="6496050"/>
              <a:ext cx="41275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3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3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81"/>
            <p:cNvSpPr>
              <a:spLocks/>
            </p:cNvSpPr>
            <p:nvPr/>
          </p:nvSpPr>
          <p:spPr bwMode="auto">
            <a:xfrm>
              <a:off x="7737475" y="6496050"/>
              <a:ext cx="41275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3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3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82"/>
            <p:cNvSpPr>
              <a:spLocks/>
            </p:cNvSpPr>
            <p:nvPr/>
          </p:nvSpPr>
          <p:spPr bwMode="auto">
            <a:xfrm>
              <a:off x="7783513" y="6496050"/>
              <a:ext cx="39688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2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2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3"/>
            <p:cNvSpPr>
              <a:spLocks/>
            </p:cNvSpPr>
            <p:nvPr/>
          </p:nvSpPr>
          <p:spPr bwMode="auto">
            <a:xfrm>
              <a:off x="7827963" y="6496050"/>
              <a:ext cx="41275" cy="38100"/>
            </a:xfrm>
            <a:custGeom>
              <a:avLst/>
              <a:gdLst>
                <a:gd name="T0" fmla="*/ 19 w 19"/>
                <a:gd name="T1" fmla="*/ 15 h 18"/>
                <a:gd name="T2" fmla="*/ 16 w 19"/>
                <a:gd name="T3" fmla="*/ 18 h 18"/>
                <a:gd name="T4" fmla="*/ 2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2 w 19"/>
                <a:gd name="T11" fmla="*/ 0 h 18"/>
                <a:gd name="T12" fmla="*/ 16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84"/>
            <p:cNvSpPr>
              <a:spLocks/>
            </p:cNvSpPr>
            <p:nvPr/>
          </p:nvSpPr>
          <p:spPr bwMode="auto">
            <a:xfrm>
              <a:off x="7872413" y="6496050"/>
              <a:ext cx="39688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8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85"/>
            <p:cNvSpPr>
              <a:spLocks/>
            </p:cNvSpPr>
            <p:nvPr/>
          </p:nvSpPr>
          <p:spPr bwMode="auto">
            <a:xfrm>
              <a:off x="7918450" y="6496050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6"/>
            <p:cNvSpPr>
              <a:spLocks/>
            </p:cNvSpPr>
            <p:nvPr/>
          </p:nvSpPr>
          <p:spPr bwMode="auto">
            <a:xfrm>
              <a:off x="8083550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87"/>
            <p:cNvSpPr>
              <a:spLocks/>
            </p:cNvSpPr>
            <p:nvPr/>
          </p:nvSpPr>
          <p:spPr bwMode="auto">
            <a:xfrm>
              <a:off x="8128000" y="6365875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88"/>
            <p:cNvSpPr>
              <a:spLocks/>
            </p:cNvSpPr>
            <p:nvPr/>
          </p:nvSpPr>
          <p:spPr bwMode="auto">
            <a:xfrm>
              <a:off x="8172450" y="6365875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89"/>
            <p:cNvSpPr>
              <a:spLocks/>
            </p:cNvSpPr>
            <p:nvPr/>
          </p:nvSpPr>
          <p:spPr bwMode="auto">
            <a:xfrm>
              <a:off x="8083550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90"/>
            <p:cNvSpPr>
              <a:spLocks/>
            </p:cNvSpPr>
            <p:nvPr/>
          </p:nvSpPr>
          <p:spPr bwMode="auto">
            <a:xfrm>
              <a:off x="8128000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91"/>
            <p:cNvSpPr>
              <a:spLocks/>
            </p:cNvSpPr>
            <p:nvPr/>
          </p:nvSpPr>
          <p:spPr bwMode="auto">
            <a:xfrm>
              <a:off x="8172450" y="6408738"/>
              <a:ext cx="39688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92"/>
            <p:cNvSpPr>
              <a:spLocks/>
            </p:cNvSpPr>
            <p:nvPr/>
          </p:nvSpPr>
          <p:spPr bwMode="auto">
            <a:xfrm>
              <a:off x="8083550" y="6546850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93"/>
            <p:cNvSpPr>
              <a:spLocks/>
            </p:cNvSpPr>
            <p:nvPr/>
          </p:nvSpPr>
          <p:spPr bwMode="auto">
            <a:xfrm>
              <a:off x="8128000" y="6546850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694"/>
            <p:cNvSpPr>
              <a:spLocks/>
            </p:cNvSpPr>
            <p:nvPr/>
          </p:nvSpPr>
          <p:spPr bwMode="auto">
            <a:xfrm>
              <a:off x="8172450" y="6546850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695"/>
            <p:cNvSpPr>
              <a:spLocks/>
            </p:cNvSpPr>
            <p:nvPr/>
          </p:nvSpPr>
          <p:spPr bwMode="auto">
            <a:xfrm>
              <a:off x="8128000" y="6502400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96"/>
            <p:cNvSpPr>
              <a:spLocks/>
            </p:cNvSpPr>
            <p:nvPr/>
          </p:nvSpPr>
          <p:spPr bwMode="auto">
            <a:xfrm>
              <a:off x="7416800" y="6453188"/>
              <a:ext cx="74613" cy="36513"/>
            </a:xfrm>
            <a:custGeom>
              <a:avLst/>
              <a:gdLst>
                <a:gd name="T0" fmla="*/ 35 w 35"/>
                <a:gd name="T1" fmla="*/ 15 h 17"/>
                <a:gd name="T2" fmla="*/ 32 w 35"/>
                <a:gd name="T3" fmla="*/ 17 h 17"/>
                <a:gd name="T4" fmla="*/ 2 w 35"/>
                <a:gd name="T5" fmla="*/ 17 h 17"/>
                <a:gd name="T6" fmla="*/ 0 w 35"/>
                <a:gd name="T7" fmla="*/ 15 h 17"/>
                <a:gd name="T8" fmla="*/ 0 w 35"/>
                <a:gd name="T9" fmla="*/ 2 h 17"/>
                <a:gd name="T10" fmla="*/ 2 w 35"/>
                <a:gd name="T11" fmla="*/ 0 h 17"/>
                <a:gd name="T12" fmla="*/ 32 w 35"/>
                <a:gd name="T13" fmla="*/ 0 h 17"/>
                <a:gd name="T14" fmla="*/ 35 w 35"/>
                <a:gd name="T15" fmla="*/ 2 h 17"/>
                <a:gd name="T16" fmla="*/ 35 w 35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7">
                  <a:moveTo>
                    <a:pt x="35" y="15"/>
                  </a:moveTo>
                  <a:cubicBezTo>
                    <a:pt x="35" y="16"/>
                    <a:pt x="34" y="17"/>
                    <a:pt x="3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2"/>
                  </a:cubicBezTo>
                  <a:lnTo>
                    <a:pt x="35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97"/>
            <p:cNvSpPr>
              <a:spLocks/>
            </p:cNvSpPr>
            <p:nvPr/>
          </p:nvSpPr>
          <p:spPr bwMode="auto">
            <a:xfrm>
              <a:off x="7985125" y="6453188"/>
              <a:ext cx="74613" cy="36513"/>
            </a:xfrm>
            <a:custGeom>
              <a:avLst/>
              <a:gdLst>
                <a:gd name="T0" fmla="*/ 35 w 35"/>
                <a:gd name="T1" fmla="*/ 15 h 17"/>
                <a:gd name="T2" fmla="*/ 33 w 35"/>
                <a:gd name="T3" fmla="*/ 17 h 17"/>
                <a:gd name="T4" fmla="*/ 2 w 35"/>
                <a:gd name="T5" fmla="*/ 17 h 17"/>
                <a:gd name="T6" fmla="*/ 0 w 35"/>
                <a:gd name="T7" fmla="*/ 15 h 17"/>
                <a:gd name="T8" fmla="*/ 0 w 35"/>
                <a:gd name="T9" fmla="*/ 2 h 17"/>
                <a:gd name="T10" fmla="*/ 2 w 35"/>
                <a:gd name="T11" fmla="*/ 0 h 17"/>
                <a:gd name="T12" fmla="*/ 33 w 35"/>
                <a:gd name="T13" fmla="*/ 0 h 17"/>
                <a:gd name="T14" fmla="*/ 35 w 35"/>
                <a:gd name="T15" fmla="*/ 2 h 17"/>
                <a:gd name="T16" fmla="*/ 35 w 35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7">
                  <a:moveTo>
                    <a:pt x="35" y="15"/>
                  </a:moveTo>
                  <a:cubicBezTo>
                    <a:pt x="35" y="16"/>
                    <a:pt x="34" y="17"/>
                    <a:pt x="3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1"/>
                    <a:pt x="35" y="2"/>
                  </a:cubicBezTo>
                  <a:lnTo>
                    <a:pt x="35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98"/>
            <p:cNvSpPr>
              <a:spLocks/>
            </p:cNvSpPr>
            <p:nvPr/>
          </p:nvSpPr>
          <p:spPr bwMode="auto">
            <a:xfrm>
              <a:off x="7416800" y="6408738"/>
              <a:ext cx="61913" cy="38100"/>
            </a:xfrm>
            <a:custGeom>
              <a:avLst/>
              <a:gdLst>
                <a:gd name="T0" fmla="*/ 29 w 29"/>
                <a:gd name="T1" fmla="*/ 15 h 18"/>
                <a:gd name="T2" fmla="*/ 27 w 29"/>
                <a:gd name="T3" fmla="*/ 18 h 18"/>
                <a:gd name="T4" fmla="*/ 2 w 29"/>
                <a:gd name="T5" fmla="*/ 18 h 18"/>
                <a:gd name="T6" fmla="*/ 0 w 29"/>
                <a:gd name="T7" fmla="*/ 15 h 18"/>
                <a:gd name="T8" fmla="*/ 0 w 29"/>
                <a:gd name="T9" fmla="*/ 2 h 18"/>
                <a:gd name="T10" fmla="*/ 2 w 29"/>
                <a:gd name="T11" fmla="*/ 0 h 18"/>
                <a:gd name="T12" fmla="*/ 27 w 29"/>
                <a:gd name="T13" fmla="*/ 0 h 18"/>
                <a:gd name="T14" fmla="*/ 29 w 29"/>
                <a:gd name="T15" fmla="*/ 2 h 18"/>
                <a:gd name="T16" fmla="*/ 29 w 2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29" y="15"/>
                  </a:moveTo>
                  <a:cubicBezTo>
                    <a:pt x="29" y="17"/>
                    <a:pt x="28" y="18"/>
                    <a:pt x="2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lnTo>
                    <a:pt x="2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99"/>
            <p:cNvSpPr>
              <a:spLocks/>
            </p:cNvSpPr>
            <p:nvPr/>
          </p:nvSpPr>
          <p:spPr bwMode="auto">
            <a:xfrm>
              <a:off x="7997825" y="6365875"/>
              <a:ext cx="61913" cy="36513"/>
            </a:xfrm>
            <a:custGeom>
              <a:avLst/>
              <a:gdLst>
                <a:gd name="T0" fmla="*/ 29 w 29"/>
                <a:gd name="T1" fmla="*/ 15 h 17"/>
                <a:gd name="T2" fmla="*/ 27 w 29"/>
                <a:gd name="T3" fmla="*/ 17 h 17"/>
                <a:gd name="T4" fmla="*/ 2 w 29"/>
                <a:gd name="T5" fmla="*/ 17 h 17"/>
                <a:gd name="T6" fmla="*/ 0 w 29"/>
                <a:gd name="T7" fmla="*/ 15 h 17"/>
                <a:gd name="T8" fmla="*/ 0 w 29"/>
                <a:gd name="T9" fmla="*/ 2 h 17"/>
                <a:gd name="T10" fmla="*/ 2 w 29"/>
                <a:gd name="T11" fmla="*/ 0 h 17"/>
                <a:gd name="T12" fmla="*/ 27 w 29"/>
                <a:gd name="T13" fmla="*/ 0 h 17"/>
                <a:gd name="T14" fmla="*/ 29 w 29"/>
                <a:gd name="T15" fmla="*/ 2 h 17"/>
                <a:gd name="T16" fmla="*/ 29 w 2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9" y="15"/>
                  </a:moveTo>
                  <a:cubicBezTo>
                    <a:pt x="29" y="16"/>
                    <a:pt x="28" y="17"/>
                    <a:pt x="27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lnTo>
                    <a:pt x="2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00"/>
            <p:cNvSpPr>
              <a:spLocks/>
            </p:cNvSpPr>
            <p:nvPr/>
          </p:nvSpPr>
          <p:spPr bwMode="auto">
            <a:xfrm>
              <a:off x="7962900" y="6496050"/>
              <a:ext cx="96838" cy="38100"/>
            </a:xfrm>
            <a:custGeom>
              <a:avLst/>
              <a:gdLst>
                <a:gd name="T0" fmla="*/ 45 w 45"/>
                <a:gd name="T1" fmla="*/ 15 h 18"/>
                <a:gd name="T2" fmla="*/ 43 w 45"/>
                <a:gd name="T3" fmla="*/ 18 h 18"/>
                <a:gd name="T4" fmla="*/ 2 w 45"/>
                <a:gd name="T5" fmla="*/ 18 h 18"/>
                <a:gd name="T6" fmla="*/ 0 w 45"/>
                <a:gd name="T7" fmla="*/ 15 h 18"/>
                <a:gd name="T8" fmla="*/ 0 w 45"/>
                <a:gd name="T9" fmla="*/ 2 h 18"/>
                <a:gd name="T10" fmla="*/ 2 w 45"/>
                <a:gd name="T11" fmla="*/ 0 h 18"/>
                <a:gd name="T12" fmla="*/ 43 w 45"/>
                <a:gd name="T13" fmla="*/ 0 h 18"/>
                <a:gd name="T14" fmla="*/ 45 w 45"/>
                <a:gd name="T15" fmla="*/ 2 h 18"/>
                <a:gd name="T16" fmla="*/ 45 w 45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">
                  <a:moveTo>
                    <a:pt x="45" y="15"/>
                  </a:moveTo>
                  <a:cubicBezTo>
                    <a:pt x="45" y="17"/>
                    <a:pt x="44" y="18"/>
                    <a:pt x="4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01"/>
            <p:cNvSpPr>
              <a:spLocks/>
            </p:cNvSpPr>
            <p:nvPr/>
          </p:nvSpPr>
          <p:spPr bwMode="auto">
            <a:xfrm>
              <a:off x="7416800" y="6496050"/>
              <a:ext cx="96838" cy="38100"/>
            </a:xfrm>
            <a:custGeom>
              <a:avLst/>
              <a:gdLst>
                <a:gd name="T0" fmla="*/ 45 w 45"/>
                <a:gd name="T1" fmla="*/ 15 h 18"/>
                <a:gd name="T2" fmla="*/ 42 w 45"/>
                <a:gd name="T3" fmla="*/ 18 h 18"/>
                <a:gd name="T4" fmla="*/ 2 w 45"/>
                <a:gd name="T5" fmla="*/ 18 h 18"/>
                <a:gd name="T6" fmla="*/ 0 w 45"/>
                <a:gd name="T7" fmla="*/ 15 h 18"/>
                <a:gd name="T8" fmla="*/ 0 w 45"/>
                <a:gd name="T9" fmla="*/ 2 h 18"/>
                <a:gd name="T10" fmla="*/ 2 w 45"/>
                <a:gd name="T11" fmla="*/ 0 h 18"/>
                <a:gd name="T12" fmla="*/ 42 w 45"/>
                <a:gd name="T13" fmla="*/ 0 h 18"/>
                <a:gd name="T14" fmla="*/ 45 w 45"/>
                <a:gd name="T15" fmla="*/ 2 h 18"/>
                <a:gd name="T16" fmla="*/ 45 w 45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">
                  <a:moveTo>
                    <a:pt x="45" y="15"/>
                  </a:moveTo>
                  <a:cubicBezTo>
                    <a:pt x="45" y="17"/>
                    <a:pt x="44" y="18"/>
                    <a:pt x="4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02"/>
            <p:cNvSpPr>
              <a:spLocks/>
            </p:cNvSpPr>
            <p:nvPr/>
          </p:nvSpPr>
          <p:spPr bwMode="auto">
            <a:xfrm>
              <a:off x="7416800" y="6540500"/>
              <a:ext cx="61913" cy="42863"/>
            </a:xfrm>
            <a:custGeom>
              <a:avLst/>
              <a:gdLst>
                <a:gd name="T0" fmla="*/ 29 w 29"/>
                <a:gd name="T1" fmla="*/ 18 h 20"/>
                <a:gd name="T2" fmla="*/ 27 w 29"/>
                <a:gd name="T3" fmla="*/ 20 h 20"/>
                <a:gd name="T4" fmla="*/ 2 w 29"/>
                <a:gd name="T5" fmla="*/ 20 h 20"/>
                <a:gd name="T6" fmla="*/ 0 w 29"/>
                <a:gd name="T7" fmla="*/ 18 h 20"/>
                <a:gd name="T8" fmla="*/ 0 w 29"/>
                <a:gd name="T9" fmla="*/ 2 h 20"/>
                <a:gd name="T10" fmla="*/ 2 w 29"/>
                <a:gd name="T11" fmla="*/ 0 h 20"/>
                <a:gd name="T12" fmla="*/ 27 w 29"/>
                <a:gd name="T13" fmla="*/ 0 h 20"/>
                <a:gd name="T14" fmla="*/ 29 w 29"/>
                <a:gd name="T15" fmla="*/ 2 h 20"/>
                <a:gd name="T16" fmla="*/ 29 w 29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9" y="18"/>
                  </a:moveTo>
                  <a:cubicBezTo>
                    <a:pt x="29" y="19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29" y="2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03"/>
            <p:cNvSpPr>
              <a:spLocks/>
            </p:cNvSpPr>
            <p:nvPr/>
          </p:nvSpPr>
          <p:spPr bwMode="auto">
            <a:xfrm>
              <a:off x="7539038" y="6540500"/>
              <a:ext cx="61913" cy="42863"/>
            </a:xfrm>
            <a:custGeom>
              <a:avLst/>
              <a:gdLst>
                <a:gd name="T0" fmla="*/ 29 w 29"/>
                <a:gd name="T1" fmla="*/ 18 h 20"/>
                <a:gd name="T2" fmla="*/ 27 w 29"/>
                <a:gd name="T3" fmla="*/ 20 h 20"/>
                <a:gd name="T4" fmla="*/ 2 w 29"/>
                <a:gd name="T5" fmla="*/ 20 h 20"/>
                <a:gd name="T6" fmla="*/ 0 w 29"/>
                <a:gd name="T7" fmla="*/ 18 h 20"/>
                <a:gd name="T8" fmla="*/ 0 w 29"/>
                <a:gd name="T9" fmla="*/ 2 h 20"/>
                <a:gd name="T10" fmla="*/ 2 w 29"/>
                <a:gd name="T11" fmla="*/ 0 h 20"/>
                <a:gd name="T12" fmla="*/ 27 w 29"/>
                <a:gd name="T13" fmla="*/ 0 h 20"/>
                <a:gd name="T14" fmla="*/ 29 w 29"/>
                <a:gd name="T15" fmla="*/ 2 h 20"/>
                <a:gd name="T16" fmla="*/ 29 w 29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9" y="18"/>
                  </a:moveTo>
                  <a:cubicBezTo>
                    <a:pt x="29" y="19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29" y="2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04"/>
            <p:cNvSpPr>
              <a:spLocks/>
            </p:cNvSpPr>
            <p:nvPr/>
          </p:nvSpPr>
          <p:spPr bwMode="auto">
            <a:xfrm>
              <a:off x="7605713" y="6540500"/>
              <a:ext cx="263525" cy="42863"/>
            </a:xfrm>
            <a:custGeom>
              <a:avLst/>
              <a:gdLst>
                <a:gd name="T0" fmla="*/ 123 w 123"/>
                <a:gd name="T1" fmla="*/ 18 h 20"/>
                <a:gd name="T2" fmla="*/ 121 w 123"/>
                <a:gd name="T3" fmla="*/ 20 h 20"/>
                <a:gd name="T4" fmla="*/ 2 w 123"/>
                <a:gd name="T5" fmla="*/ 20 h 20"/>
                <a:gd name="T6" fmla="*/ 0 w 123"/>
                <a:gd name="T7" fmla="*/ 18 h 20"/>
                <a:gd name="T8" fmla="*/ 0 w 123"/>
                <a:gd name="T9" fmla="*/ 2 h 20"/>
                <a:gd name="T10" fmla="*/ 2 w 123"/>
                <a:gd name="T11" fmla="*/ 0 h 20"/>
                <a:gd name="T12" fmla="*/ 121 w 123"/>
                <a:gd name="T13" fmla="*/ 0 h 20"/>
                <a:gd name="T14" fmla="*/ 123 w 123"/>
                <a:gd name="T15" fmla="*/ 2 h 20"/>
                <a:gd name="T16" fmla="*/ 123 w 123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20">
                  <a:moveTo>
                    <a:pt x="123" y="18"/>
                  </a:moveTo>
                  <a:cubicBezTo>
                    <a:pt x="123" y="19"/>
                    <a:pt x="122" y="20"/>
                    <a:pt x="12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2" y="0"/>
                    <a:pt x="123" y="0"/>
                    <a:pt x="123" y="2"/>
                  </a:cubicBezTo>
                  <a:lnTo>
                    <a:pt x="123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05"/>
            <p:cNvSpPr>
              <a:spLocks/>
            </p:cNvSpPr>
            <p:nvPr/>
          </p:nvSpPr>
          <p:spPr bwMode="auto">
            <a:xfrm>
              <a:off x="7483475" y="6540500"/>
              <a:ext cx="50800" cy="42863"/>
            </a:xfrm>
            <a:custGeom>
              <a:avLst/>
              <a:gdLst>
                <a:gd name="T0" fmla="*/ 24 w 24"/>
                <a:gd name="T1" fmla="*/ 18 h 20"/>
                <a:gd name="T2" fmla="*/ 22 w 24"/>
                <a:gd name="T3" fmla="*/ 20 h 20"/>
                <a:gd name="T4" fmla="*/ 2 w 24"/>
                <a:gd name="T5" fmla="*/ 20 h 20"/>
                <a:gd name="T6" fmla="*/ 0 w 24"/>
                <a:gd name="T7" fmla="*/ 18 h 20"/>
                <a:gd name="T8" fmla="*/ 0 w 24"/>
                <a:gd name="T9" fmla="*/ 2 h 20"/>
                <a:gd name="T10" fmla="*/ 2 w 24"/>
                <a:gd name="T11" fmla="*/ 0 h 20"/>
                <a:gd name="T12" fmla="*/ 22 w 24"/>
                <a:gd name="T13" fmla="*/ 0 h 20"/>
                <a:gd name="T14" fmla="*/ 24 w 24"/>
                <a:gd name="T15" fmla="*/ 2 h 20"/>
                <a:gd name="T16" fmla="*/ 24 w 24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0">
                  <a:moveTo>
                    <a:pt x="24" y="18"/>
                  </a:moveTo>
                  <a:cubicBezTo>
                    <a:pt x="24" y="19"/>
                    <a:pt x="23" y="20"/>
                    <a:pt x="2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0"/>
                    <a:pt x="24" y="2"/>
                  </a:cubicBezTo>
                  <a:lnTo>
                    <a:pt x="24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06"/>
            <p:cNvSpPr>
              <a:spLocks/>
            </p:cNvSpPr>
            <p:nvPr/>
          </p:nvSpPr>
          <p:spPr bwMode="auto">
            <a:xfrm>
              <a:off x="7997825" y="6540500"/>
              <a:ext cx="61913" cy="42863"/>
            </a:xfrm>
            <a:custGeom>
              <a:avLst/>
              <a:gdLst>
                <a:gd name="T0" fmla="*/ 29 w 29"/>
                <a:gd name="T1" fmla="*/ 18 h 20"/>
                <a:gd name="T2" fmla="*/ 27 w 29"/>
                <a:gd name="T3" fmla="*/ 20 h 20"/>
                <a:gd name="T4" fmla="*/ 2 w 29"/>
                <a:gd name="T5" fmla="*/ 20 h 20"/>
                <a:gd name="T6" fmla="*/ 0 w 29"/>
                <a:gd name="T7" fmla="*/ 18 h 20"/>
                <a:gd name="T8" fmla="*/ 0 w 29"/>
                <a:gd name="T9" fmla="*/ 2 h 20"/>
                <a:gd name="T10" fmla="*/ 2 w 29"/>
                <a:gd name="T11" fmla="*/ 0 h 20"/>
                <a:gd name="T12" fmla="*/ 27 w 29"/>
                <a:gd name="T13" fmla="*/ 0 h 20"/>
                <a:gd name="T14" fmla="*/ 29 w 29"/>
                <a:gd name="T15" fmla="*/ 2 h 20"/>
                <a:gd name="T16" fmla="*/ 29 w 29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9" y="18"/>
                  </a:moveTo>
                  <a:cubicBezTo>
                    <a:pt x="29" y="19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29" y="2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07"/>
            <p:cNvSpPr>
              <a:spLocks/>
            </p:cNvSpPr>
            <p:nvPr/>
          </p:nvSpPr>
          <p:spPr bwMode="auto">
            <a:xfrm>
              <a:off x="8232775" y="6540500"/>
              <a:ext cx="84138" cy="42863"/>
            </a:xfrm>
            <a:custGeom>
              <a:avLst/>
              <a:gdLst>
                <a:gd name="T0" fmla="*/ 39 w 39"/>
                <a:gd name="T1" fmla="*/ 18 h 20"/>
                <a:gd name="T2" fmla="*/ 37 w 39"/>
                <a:gd name="T3" fmla="*/ 20 h 20"/>
                <a:gd name="T4" fmla="*/ 2 w 39"/>
                <a:gd name="T5" fmla="*/ 20 h 20"/>
                <a:gd name="T6" fmla="*/ 0 w 39"/>
                <a:gd name="T7" fmla="*/ 18 h 20"/>
                <a:gd name="T8" fmla="*/ 0 w 39"/>
                <a:gd name="T9" fmla="*/ 2 h 20"/>
                <a:gd name="T10" fmla="*/ 2 w 39"/>
                <a:gd name="T11" fmla="*/ 0 h 20"/>
                <a:gd name="T12" fmla="*/ 37 w 39"/>
                <a:gd name="T13" fmla="*/ 0 h 20"/>
                <a:gd name="T14" fmla="*/ 39 w 39"/>
                <a:gd name="T15" fmla="*/ 2 h 20"/>
                <a:gd name="T16" fmla="*/ 39 w 39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0">
                  <a:moveTo>
                    <a:pt x="39" y="18"/>
                  </a:moveTo>
                  <a:cubicBezTo>
                    <a:pt x="39" y="19"/>
                    <a:pt x="38" y="20"/>
                    <a:pt x="3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39" y="2"/>
                  </a:cubicBezTo>
                  <a:lnTo>
                    <a:pt x="39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08"/>
            <p:cNvSpPr>
              <a:spLocks/>
            </p:cNvSpPr>
            <p:nvPr/>
          </p:nvSpPr>
          <p:spPr bwMode="auto">
            <a:xfrm>
              <a:off x="8323263" y="6540500"/>
              <a:ext cx="38100" cy="42863"/>
            </a:xfrm>
            <a:custGeom>
              <a:avLst/>
              <a:gdLst>
                <a:gd name="T0" fmla="*/ 18 w 18"/>
                <a:gd name="T1" fmla="*/ 18 h 20"/>
                <a:gd name="T2" fmla="*/ 16 w 18"/>
                <a:gd name="T3" fmla="*/ 20 h 20"/>
                <a:gd name="T4" fmla="*/ 2 w 18"/>
                <a:gd name="T5" fmla="*/ 20 h 20"/>
                <a:gd name="T6" fmla="*/ 0 w 18"/>
                <a:gd name="T7" fmla="*/ 18 h 20"/>
                <a:gd name="T8" fmla="*/ 0 w 18"/>
                <a:gd name="T9" fmla="*/ 2 h 20"/>
                <a:gd name="T10" fmla="*/ 2 w 18"/>
                <a:gd name="T11" fmla="*/ 0 h 20"/>
                <a:gd name="T12" fmla="*/ 16 w 18"/>
                <a:gd name="T13" fmla="*/ 0 h 20"/>
                <a:gd name="T14" fmla="*/ 18 w 18"/>
                <a:gd name="T15" fmla="*/ 2 h 20"/>
                <a:gd name="T16" fmla="*/ 18 w 18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0">
                  <a:moveTo>
                    <a:pt x="18" y="18"/>
                  </a:moveTo>
                  <a:cubicBezTo>
                    <a:pt x="18" y="19"/>
                    <a:pt x="17" y="20"/>
                    <a:pt x="16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lnTo>
                    <a:pt x="18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09"/>
            <p:cNvSpPr>
              <a:spLocks/>
            </p:cNvSpPr>
            <p:nvPr/>
          </p:nvSpPr>
          <p:spPr bwMode="auto">
            <a:xfrm>
              <a:off x="8367713" y="6496050"/>
              <a:ext cx="38100" cy="90488"/>
            </a:xfrm>
            <a:custGeom>
              <a:avLst/>
              <a:gdLst>
                <a:gd name="T0" fmla="*/ 18 w 18"/>
                <a:gd name="T1" fmla="*/ 40 h 42"/>
                <a:gd name="T2" fmla="*/ 16 w 18"/>
                <a:gd name="T3" fmla="*/ 42 h 42"/>
                <a:gd name="T4" fmla="*/ 2 w 18"/>
                <a:gd name="T5" fmla="*/ 42 h 42"/>
                <a:gd name="T6" fmla="*/ 0 w 18"/>
                <a:gd name="T7" fmla="*/ 40 h 42"/>
                <a:gd name="T8" fmla="*/ 0 w 18"/>
                <a:gd name="T9" fmla="*/ 2 h 42"/>
                <a:gd name="T10" fmla="*/ 2 w 18"/>
                <a:gd name="T11" fmla="*/ 0 h 42"/>
                <a:gd name="T12" fmla="*/ 16 w 18"/>
                <a:gd name="T13" fmla="*/ 0 h 42"/>
                <a:gd name="T14" fmla="*/ 18 w 18"/>
                <a:gd name="T15" fmla="*/ 2 h 42"/>
                <a:gd name="T16" fmla="*/ 18 w 18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2">
                  <a:moveTo>
                    <a:pt x="18" y="40"/>
                  </a:moveTo>
                  <a:cubicBezTo>
                    <a:pt x="18" y="41"/>
                    <a:pt x="17" y="42"/>
                    <a:pt x="16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4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10"/>
            <p:cNvSpPr>
              <a:spLocks/>
            </p:cNvSpPr>
            <p:nvPr/>
          </p:nvSpPr>
          <p:spPr bwMode="auto">
            <a:xfrm>
              <a:off x="7872413" y="6540500"/>
              <a:ext cx="63500" cy="42863"/>
            </a:xfrm>
            <a:custGeom>
              <a:avLst/>
              <a:gdLst>
                <a:gd name="T0" fmla="*/ 29 w 29"/>
                <a:gd name="T1" fmla="*/ 18 h 20"/>
                <a:gd name="T2" fmla="*/ 27 w 29"/>
                <a:gd name="T3" fmla="*/ 20 h 20"/>
                <a:gd name="T4" fmla="*/ 2 w 29"/>
                <a:gd name="T5" fmla="*/ 20 h 20"/>
                <a:gd name="T6" fmla="*/ 0 w 29"/>
                <a:gd name="T7" fmla="*/ 18 h 20"/>
                <a:gd name="T8" fmla="*/ 0 w 29"/>
                <a:gd name="T9" fmla="*/ 2 h 20"/>
                <a:gd name="T10" fmla="*/ 2 w 29"/>
                <a:gd name="T11" fmla="*/ 0 h 20"/>
                <a:gd name="T12" fmla="*/ 27 w 29"/>
                <a:gd name="T13" fmla="*/ 0 h 20"/>
                <a:gd name="T14" fmla="*/ 29 w 29"/>
                <a:gd name="T15" fmla="*/ 2 h 20"/>
                <a:gd name="T16" fmla="*/ 29 w 29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29" y="18"/>
                  </a:moveTo>
                  <a:cubicBezTo>
                    <a:pt x="29" y="19"/>
                    <a:pt x="28" y="20"/>
                    <a:pt x="27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29" y="2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11"/>
            <p:cNvSpPr>
              <a:spLocks/>
            </p:cNvSpPr>
            <p:nvPr/>
          </p:nvSpPr>
          <p:spPr bwMode="auto">
            <a:xfrm>
              <a:off x="7939088" y="6540500"/>
              <a:ext cx="52388" cy="42863"/>
            </a:xfrm>
            <a:custGeom>
              <a:avLst/>
              <a:gdLst>
                <a:gd name="T0" fmla="*/ 24 w 24"/>
                <a:gd name="T1" fmla="*/ 18 h 20"/>
                <a:gd name="T2" fmla="*/ 22 w 24"/>
                <a:gd name="T3" fmla="*/ 20 h 20"/>
                <a:gd name="T4" fmla="*/ 2 w 24"/>
                <a:gd name="T5" fmla="*/ 20 h 20"/>
                <a:gd name="T6" fmla="*/ 0 w 24"/>
                <a:gd name="T7" fmla="*/ 18 h 20"/>
                <a:gd name="T8" fmla="*/ 0 w 24"/>
                <a:gd name="T9" fmla="*/ 2 h 20"/>
                <a:gd name="T10" fmla="*/ 2 w 24"/>
                <a:gd name="T11" fmla="*/ 0 h 20"/>
                <a:gd name="T12" fmla="*/ 22 w 24"/>
                <a:gd name="T13" fmla="*/ 0 h 20"/>
                <a:gd name="T14" fmla="*/ 24 w 24"/>
                <a:gd name="T15" fmla="*/ 2 h 20"/>
                <a:gd name="T16" fmla="*/ 24 w 24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0">
                  <a:moveTo>
                    <a:pt x="24" y="18"/>
                  </a:moveTo>
                  <a:cubicBezTo>
                    <a:pt x="24" y="19"/>
                    <a:pt x="23" y="20"/>
                    <a:pt x="2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0"/>
                    <a:pt x="24" y="2"/>
                  </a:cubicBezTo>
                  <a:lnTo>
                    <a:pt x="24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12"/>
            <p:cNvSpPr>
              <a:spLocks/>
            </p:cNvSpPr>
            <p:nvPr/>
          </p:nvSpPr>
          <p:spPr bwMode="auto">
            <a:xfrm>
              <a:off x="8235950" y="6365875"/>
              <a:ext cx="38100" cy="38100"/>
            </a:xfrm>
            <a:custGeom>
              <a:avLst/>
              <a:gdLst>
                <a:gd name="T0" fmla="*/ 18 w 18"/>
                <a:gd name="T1" fmla="*/ 16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6 h 18"/>
                <a:gd name="T8" fmla="*/ 0 w 18"/>
                <a:gd name="T9" fmla="*/ 3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3 h 18"/>
                <a:gd name="T16" fmla="*/ 18 w 1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6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13"/>
            <p:cNvSpPr>
              <a:spLocks/>
            </p:cNvSpPr>
            <p:nvPr/>
          </p:nvSpPr>
          <p:spPr bwMode="auto">
            <a:xfrm>
              <a:off x="8280400" y="6365875"/>
              <a:ext cx="38100" cy="38100"/>
            </a:xfrm>
            <a:custGeom>
              <a:avLst/>
              <a:gdLst>
                <a:gd name="T0" fmla="*/ 18 w 18"/>
                <a:gd name="T1" fmla="*/ 16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6 h 18"/>
                <a:gd name="T8" fmla="*/ 0 w 18"/>
                <a:gd name="T9" fmla="*/ 3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3 h 18"/>
                <a:gd name="T16" fmla="*/ 18 w 1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6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14"/>
            <p:cNvSpPr>
              <a:spLocks/>
            </p:cNvSpPr>
            <p:nvPr/>
          </p:nvSpPr>
          <p:spPr bwMode="auto">
            <a:xfrm>
              <a:off x="8324850" y="6365875"/>
              <a:ext cx="39688" cy="38100"/>
            </a:xfrm>
            <a:custGeom>
              <a:avLst/>
              <a:gdLst>
                <a:gd name="T0" fmla="*/ 18 w 18"/>
                <a:gd name="T1" fmla="*/ 16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6 h 18"/>
                <a:gd name="T8" fmla="*/ 0 w 18"/>
                <a:gd name="T9" fmla="*/ 3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3 h 18"/>
                <a:gd name="T16" fmla="*/ 18 w 1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6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15"/>
            <p:cNvSpPr>
              <a:spLocks/>
            </p:cNvSpPr>
            <p:nvPr/>
          </p:nvSpPr>
          <p:spPr bwMode="auto">
            <a:xfrm>
              <a:off x="8370888" y="6365875"/>
              <a:ext cx="38100" cy="38100"/>
            </a:xfrm>
            <a:custGeom>
              <a:avLst/>
              <a:gdLst>
                <a:gd name="T0" fmla="*/ 18 w 18"/>
                <a:gd name="T1" fmla="*/ 16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6 h 18"/>
                <a:gd name="T8" fmla="*/ 0 w 18"/>
                <a:gd name="T9" fmla="*/ 3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3 h 18"/>
                <a:gd name="T16" fmla="*/ 18 w 1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6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lnTo>
                    <a:pt x="18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16"/>
            <p:cNvSpPr>
              <a:spLocks/>
            </p:cNvSpPr>
            <p:nvPr/>
          </p:nvSpPr>
          <p:spPr bwMode="auto">
            <a:xfrm>
              <a:off x="8235950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17"/>
            <p:cNvSpPr>
              <a:spLocks/>
            </p:cNvSpPr>
            <p:nvPr/>
          </p:nvSpPr>
          <p:spPr bwMode="auto">
            <a:xfrm>
              <a:off x="8280400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18"/>
            <p:cNvSpPr>
              <a:spLocks/>
            </p:cNvSpPr>
            <p:nvPr/>
          </p:nvSpPr>
          <p:spPr bwMode="auto">
            <a:xfrm>
              <a:off x="8324850" y="6408738"/>
              <a:ext cx="39688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19"/>
            <p:cNvSpPr>
              <a:spLocks/>
            </p:cNvSpPr>
            <p:nvPr/>
          </p:nvSpPr>
          <p:spPr bwMode="auto">
            <a:xfrm>
              <a:off x="8370888" y="6408738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20"/>
            <p:cNvSpPr>
              <a:spLocks/>
            </p:cNvSpPr>
            <p:nvPr/>
          </p:nvSpPr>
          <p:spPr bwMode="auto">
            <a:xfrm>
              <a:off x="8235950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21"/>
            <p:cNvSpPr>
              <a:spLocks/>
            </p:cNvSpPr>
            <p:nvPr/>
          </p:nvSpPr>
          <p:spPr bwMode="auto">
            <a:xfrm>
              <a:off x="8280400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22"/>
            <p:cNvSpPr>
              <a:spLocks/>
            </p:cNvSpPr>
            <p:nvPr/>
          </p:nvSpPr>
          <p:spPr bwMode="auto">
            <a:xfrm>
              <a:off x="8324850" y="6453188"/>
              <a:ext cx="39688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3"/>
            <p:cNvSpPr>
              <a:spLocks/>
            </p:cNvSpPr>
            <p:nvPr/>
          </p:nvSpPr>
          <p:spPr bwMode="auto">
            <a:xfrm>
              <a:off x="8235950" y="6496050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24"/>
            <p:cNvSpPr>
              <a:spLocks/>
            </p:cNvSpPr>
            <p:nvPr/>
          </p:nvSpPr>
          <p:spPr bwMode="auto">
            <a:xfrm>
              <a:off x="8280400" y="6496050"/>
              <a:ext cx="38100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25"/>
            <p:cNvSpPr>
              <a:spLocks/>
            </p:cNvSpPr>
            <p:nvPr/>
          </p:nvSpPr>
          <p:spPr bwMode="auto">
            <a:xfrm>
              <a:off x="8324850" y="6496050"/>
              <a:ext cx="39688" cy="38100"/>
            </a:xfrm>
            <a:custGeom>
              <a:avLst/>
              <a:gdLst>
                <a:gd name="T0" fmla="*/ 18 w 18"/>
                <a:gd name="T1" fmla="*/ 15 h 18"/>
                <a:gd name="T2" fmla="*/ 16 w 18"/>
                <a:gd name="T3" fmla="*/ 18 h 18"/>
                <a:gd name="T4" fmla="*/ 2 w 18"/>
                <a:gd name="T5" fmla="*/ 18 h 18"/>
                <a:gd name="T6" fmla="*/ 0 w 18"/>
                <a:gd name="T7" fmla="*/ 15 h 18"/>
                <a:gd name="T8" fmla="*/ 0 w 18"/>
                <a:gd name="T9" fmla="*/ 2 h 18"/>
                <a:gd name="T10" fmla="*/ 2 w 18"/>
                <a:gd name="T11" fmla="*/ 0 h 18"/>
                <a:gd name="T12" fmla="*/ 16 w 18"/>
                <a:gd name="T13" fmla="*/ 0 h 18"/>
                <a:gd name="T14" fmla="*/ 18 w 18"/>
                <a:gd name="T15" fmla="*/ 2 h 18"/>
                <a:gd name="T16" fmla="*/ 18 w 18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5"/>
                  </a:move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26"/>
            <p:cNvSpPr>
              <a:spLocks/>
            </p:cNvSpPr>
            <p:nvPr/>
          </p:nvSpPr>
          <p:spPr bwMode="auto">
            <a:xfrm>
              <a:off x="8370888" y="6453188"/>
              <a:ext cx="38100" cy="36513"/>
            </a:xfrm>
            <a:custGeom>
              <a:avLst/>
              <a:gdLst>
                <a:gd name="T0" fmla="*/ 18 w 18"/>
                <a:gd name="T1" fmla="*/ 15 h 17"/>
                <a:gd name="T2" fmla="*/ 16 w 18"/>
                <a:gd name="T3" fmla="*/ 17 h 17"/>
                <a:gd name="T4" fmla="*/ 2 w 18"/>
                <a:gd name="T5" fmla="*/ 17 h 17"/>
                <a:gd name="T6" fmla="*/ 0 w 18"/>
                <a:gd name="T7" fmla="*/ 15 h 17"/>
                <a:gd name="T8" fmla="*/ 0 w 18"/>
                <a:gd name="T9" fmla="*/ 2 h 17"/>
                <a:gd name="T10" fmla="*/ 2 w 18"/>
                <a:gd name="T11" fmla="*/ 0 h 17"/>
                <a:gd name="T12" fmla="*/ 16 w 18"/>
                <a:gd name="T13" fmla="*/ 0 h 17"/>
                <a:gd name="T14" fmla="*/ 18 w 18"/>
                <a:gd name="T15" fmla="*/ 2 h 17"/>
                <a:gd name="T16" fmla="*/ 18 w 18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5"/>
                  </a:moveTo>
                  <a:cubicBezTo>
                    <a:pt x="18" y="16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27"/>
            <p:cNvSpPr>
              <a:spLocks noEditPoints="1"/>
            </p:cNvSpPr>
            <p:nvPr/>
          </p:nvSpPr>
          <p:spPr bwMode="auto">
            <a:xfrm>
              <a:off x="7429500" y="6343650"/>
              <a:ext cx="4763" cy="4763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1 h 2"/>
                <a:gd name="T10" fmla="*/ 1 w 2"/>
                <a:gd name="T11" fmla="*/ 2 h 2"/>
                <a:gd name="T12" fmla="*/ 2 w 2"/>
                <a:gd name="T13" fmla="*/ 1 h 2"/>
                <a:gd name="T14" fmla="*/ 2 w 2"/>
                <a:gd name="T15" fmla="*/ 1 h 2"/>
                <a:gd name="T16" fmla="*/ 2 w 2"/>
                <a:gd name="T17" fmla="*/ 1 h 2"/>
                <a:gd name="T18" fmla="*/ 1 w 2"/>
                <a:gd name="T19" fmla="*/ 1 h 2"/>
                <a:gd name="T20" fmla="*/ 1 w 2"/>
                <a:gd name="T21" fmla="*/ 1 h 2"/>
                <a:gd name="T22" fmla="*/ 2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2 w 2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28"/>
            <p:cNvSpPr>
              <a:spLocks/>
            </p:cNvSpPr>
            <p:nvPr/>
          </p:nvSpPr>
          <p:spPr bwMode="auto">
            <a:xfrm>
              <a:off x="7435850" y="6343650"/>
              <a:ext cx="1588" cy="4763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1 w 1"/>
                <a:gd name="T11" fmla="*/ 0 h 2"/>
                <a:gd name="T12" fmla="*/ 1 w 1"/>
                <a:gd name="T13" fmla="*/ 0 h 2"/>
                <a:gd name="T14" fmla="*/ 1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1 h 2"/>
                <a:gd name="T22" fmla="*/ 0 w 1"/>
                <a:gd name="T23" fmla="*/ 1 h 2"/>
                <a:gd name="T24" fmla="*/ 1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2 h 2"/>
                <a:gd name="T36" fmla="*/ 1 w 1"/>
                <a:gd name="T3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29"/>
            <p:cNvSpPr>
              <a:spLocks/>
            </p:cNvSpPr>
            <p:nvPr/>
          </p:nvSpPr>
          <p:spPr bwMode="auto">
            <a:xfrm>
              <a:off x="7437438" y="6343650"/>
              <a:ext cx="4763" cy="4763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0 h 2"/>
                <a:gd name="T4" fmla="*/ 0 w 2"/>
                <a:gd name="T5" fmla="*/ 1 h 2"/>
                <a:gd name="T6" fmla="*/ 1 w 2"/>
                <a:gd name="T7" fmla="*/ 2 h 2"/>
                <a:gd name="T8" fmla="*/ 2 w 2"/>
                <a:gd name="T9" fmla="*/ 1 h 2"/>
                <a:gd name="T10" fmla="*/ 2 w 2"/>
                <a:gd name="T11" fmla="*/ 1 h 2"/>
                <a:gd name="T12" fmla="*/ 1 w 2"/>
                <a:gd name="T13" fmla="*/ 1 h 2"/>
                <a:gd name="T14" fmla="*/ 1 w 2"/>
                <a:gd name="T15" fmla="*/ 1 h 2"/>
                <a:gd name="T16" fmla="*/ 1 w 2"/>
                <a:gd name="T17" fmla="*/ 1 h 2"/>
                <a:gd name="T18" fmla="*/ 1 w 2"/>
                <a:gd name="T19" fmla="*/ 0 h 2"/>
                <a:gd name="T20" fmla="*/ 1 w 2"/>
                <a:gd name="T21" fmla="*/ 0 h 2"/>
                <a:gd name="T22" fmla="*/ 2 w 2"/>
                <a:gd name="T23" fmla="*/ 0 h 2"/>
                <a:gd name="T24" fmla="*/ 2 w 2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730"/>
            <p:cNvSpPr>
              <a:spLocks noEditPoints="1"/>
            </p:cNvSpPr>
            <p:nvPr/>
          </p:nvSpPr>
          <p:spPr bwMode="auto">
            <a:xfrm>
              <a:off x="7478713" y="6342063"/>
              <a:ext cx="9525" cy="6350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3 w 4"/>
                <a:gd name="T5" fmla="*/ 0 h 3"/>
                <a:gd name="T6" fmla="*/ 3 w 4"/>
                <a:gd name="T7" fmla="*/ 1 h 3"/>
                <a:gd name="T8" fmla="*/ 3 w 4"/>
                <a:gd name="T9" fmla="*/ 0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4 w 4"/>
                <a:gd name="T17" fmla="*/ 2 h 3"/>
                <a:gd name="T18" fmla="*/ 3 w 4"/>
                <a:gd name="T19" fmla="*/ 1 h 3"/>
                <a:gd name="T20" fmla="*/ 3 w 4"/>
                <a:gd name="T21" fmla="*/ 2 h 3"/>
                <a:gd name="T22" fmla="*/ 4 w 4"/>
                <a:gd name="T23" fmla="*/ 2 h 3"/>
                <a:gd name="T24" fmla="*/ 1 w 4"/>
                <a:gd name="T25" fmla="*/ 0 h 3"/>
                <a:gd name="T26" fmla="*/ 1 w 4"/>
                <a:gd name="T27" fmla="*/ 0 h 3"/>
                <a:gd name="T28" fmla="*/ 0 w 4"/>
                <a:gd name="T29" fmla="*/ 0 h 3"/>
                <a:gd name="T30" fmla="*/ 1 w 4"/>
                <a:gd name="T31" fmla="*/ 1 h 3"/>
                <a:gd name="T32" fmla="*/ 1 w 4"/>
                <a:gd name="T33" fmla="*/ 1 h 3"/>
                <a:gd name="T34" fmla="*/ 3 w 4"/>
                <a:gd name="T35" fmla="*/ 2 h 3"/>
                <a:gd name="T36" fmla="*/ 1 w 4"/>
                <a:gd name="T37" fmla="*/ 2 h 3"/>
                <a:gd name="T38" fmla="*/ 3 w 4"/>
                <a:gd name="T39" fmla="*/ 2 h 3"/>
                <a:gd name="T40" fmla="*/ 3 w 4"/>
                <a:gd name="T41" fmla="*/ 3 h 3"/>
                <a:gd name="T42" fmla="*/ 3 w 4"/>
                <a:gd name="T43" fmla="*/ 2 h 3"/>
                <a:gd name="T44" fmla="*/ 3 w 4"/>
                <a:gd name="T45" fmla="*/ 3 h 3"/>
                <a:gd name="T46" fmla="*/ 3 w 4"/>
                <a:gd name="T47" fmla="*/ 3 h 3"/>
                <a:gd name="T48" fmla="*/ 3 w 4"/>
                <a:gd name="T49" fmla="*/ 3 h 3"/>
                <a:gd name="T50" fmla="*/ 0 w 4"/>
                <a:gd name="T51" fmla="*/ 1 h 3"/>
                <a:gd name="T52" fmla="*/ 0 w 4"/>
                <a:gd name="T53" fmla="*/ 2 h 3"/>
                <a:gd name="T54" fmla="*/ 0 w 4"/>
                <a:gd name="T55" fmla="*/ 2 h 3"/>
                <a:gd name="T56" fmla="*/ 2 w 4"/>
                <a:gd name="T57" fmla="*/ 3 h 3"/>
                <a:gd name="T58" fmla="*/ 2 w 4"/>
                <a:gd name="T59" fmla="*/ 3 h 3"/>
                <a:gd name="T60" fmla="*/ 2 w 4"/>
                <a:gd name="T61" fmla="*/ 3 h 3"/>
                <a:gd name="T62" fmla="*/ 1 w 4"/>
                <a:gd name="T63" fmla="*/ 3 h 3"/>
                <a:gd name="T64" fmla="*/ 1 w 4"/>
                <a:gd name="T65" fmla="*/ 3 h 3"/>
                <a:gd name="T66" fmla="*/ 0 w 4"/>
                <a:gd name="T67" fmla="*/ 3 h 3"/>
                <a:gd name="T68" fmla="*/ 1 w 4"/>
                <a:gd name="T69" fmla="*/ 3 h 3"/>
                <a:gd name="T70" fmla="*/ 1 w 4"/>
                <a:gd name="T71" fmla="*/ 3 h 3"/>
                <a:gd name="T72" fmla="*/ 2 w 4"/>
                <a:gd name="T73" fmla="*/ 2 h 3"/>
                <a:gd name="T74" fmla="*/ 2 w 4"/>
                <a:gd name="T7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  <a:moveTo>
                    <a:pt x="4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4" y="2"/>
                  </a:ln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  <a:moveTo>
                    <a:pt x="3" y="2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31"/>
            <p:cNvSpPr>
              <a:spLocks/>
            </p:cNvSpPr>
            <p:nvPr/>
          </p:nvSpPr>
          <p:spPr bwMode="auto">
            <a:xfrm>
              <a:off x="7496175" y="6350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32"/>
            <p:cNvSpPr>
              <a:spLocks/>
            </p:cNvSpPr>
            <p:nvPr/>
          </p:nvSpPr>
          <p:spPr bwMode="auto">
            <a:xfrm>
              <a:off x="7496175" y="6350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33"/>
            <p:cNvSpPr>
              <a:spLocks/>
            </p:cNvSpPr>
            <p:nvPr/>
          </p:nvSpPr>
          <p:spPr bwMode="auto">
            <a:xfrm>
              <a:off x="7497763" y="63500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34"/>
            <p:cNvSpPr>
              <a:spLocks/>
            </p:cNvSpPr>
            <p:nvPr/>
          </p:nvSpPr>
          <p:spPr bwMode="auto">
            <a:xfrm>
              <a:off x="7497763" y="63500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735"/>
            <p:cNvSpPr>
              <a:spLocks noEditPoints="1"/>
            </p:cNvSpPr>
            <p:nvPr/>
          </p:nvSpPr>
          <p:spPr bwMode="auto">
            <a:xfrm>
              <a:off x="7523163" y="6338888"/>
              <a:ext cx="11113" cy="11113"/>
            </a:xfrm>
            <a:custGeom>
              <a:avLst/>
              <a:gdLst>
                <a:gd name="T0" fmla="*/ 4 w 5"/>
                <a:gd name="T1" fmla="*/ 1 h 5"/>
                <a:gd name="T2" fmla="*/ 4 w 5"/>
                <a:gd name="T3" fmla="*/ 1 h 5"/>
                <a:gd name="T4" fmla="*/ 4 w 5"/>
                <a:gd name="T5" fmla="*/ 2 h 5"/>
                <a:gd name="T6" fmla="*/ 4 w 5"/>
                <a:gd name="T7" fmla="*/ 2 h 5"/>
                <a:gd name="T8" fmla="*/ 4 w 5"/>
                <a:gd name="T9" fmla="*/ 1 h 5"/>
                <a:gd name="T10" fmla="*/ 3 w 5"/>
                <a:gd name="T11" fmla="*/ 1 h 5"/>
                <a:gd name="T12" fmla="*/ 3 w 5"/>
                <a:gd name="T13" fmla="*/ 0 h 5"/>
                <a:gd name="T14" fmla="*/ 2 w 5"/>
                <a:gd name="T15" fmla="*/ 1 h 5"/>
                <a:gd name="T16" fmla="*/ 5 w 5"/>
                <a:gd name="T17" fmla="*/ 3 h 5"/>
                <a:gd name="T18" fmla="*/ 4 w 5"/>
                <a:gd name="T19" fmla="*/ 2 h 5"/>
                <a:gd name="T20" fmla="*/ 4 w 5"/>
                <a:gd name="T21" fmla="*/ 3 h 5"/>
                <a:gd name="T22" fmla="*/ 2 w 5"/>
                <a:gd name="T23" fmla="*/ 2 h 5"/>
                <a:gd name="T24" fmla="*/ 1 w 5"/>
                <a:gd name="T25" fmla="*/ 1 h 5"/>
                <a:gd name="T26" fmla="*/ 1 w 5"/>
                <a:gd name="T27" fmla="*/ 1 h 5"/>
                <a:gd name="T28" fmla="*/ 1 w 5"/>
                <a:gd name="T29" fmla="*/ 1 h 5"/>
                <a:gd name="T30" fmla="*/ 2 w 5"/>
                <a:gd name="T31" fmla="*/ 2 h 5"/>
                <a:gd name="T32" fmla="*/ 4 w 5"/>
                <a:gd name="T33" fmla="*/ 3 h 5"/>
                <a:gd name="T34" fmla="*/ 2 w 5"/>
                <a:gd name="T35" fmla="*/ 3 h 5"/>
                <a:gd name="T36" fmla="*/ 4 w 5"/>
                <a:gd name="T37" fmla="*/ 3 h 5"/>
                <a:gd name="T38" fmla="*/ 4 w 5"/>
                <a:gd name="T39" fmla="*/ 4 h 5"/>
                <a:gd name="T40" fmla="*/ 4 w 5"/>
                <a:gd name="T41" fmla="*/ 3 h 5"/>
                <a:gd name="T42" fmla="*/ 4 w 5"/>
                <a:gd name="T43" fmla="*/ 4 h 5"/>
                <a:gd name="T44" fmla="*/ 4 w 5"/>
                <a:gd name="T45" fmla="*/ 4 h 5"/>
                <a:gd name="T46" fmla="*/ 4 w 5"/>
                <a:gd name="T47" fmla="*/ 4 h 5"/>
                <a:gd name="T48" fmla="*/ 1 w 5"/>
                <a:gd name="T49" fmla="*/ 2 h 5"/>
                <a:gd name="T50" fmla="*/ 0 w 5"/>
                <a:gd name="T51" fmla="*/ 3 h 5"/>
                <a:gd name="T52" fmla="*/ 1 w 5"/>
                <a:gd name="T53" fmla="*/ 3 h 5"/>
                <a:gd name="T54" fmla="*/ 3 w 5"/>
                <a:gd name="T55" fmla="*/ 4 h 5"/>
                <a:gd name="T56" fmla="*/ 2 w 5"/>
                <a:gd name="T57" fmla="*/ 4 h 5"/>
                <a:gd name="T58" fmla="*/ 3 w 5"/>
                <a:gd name="T59" fmla="*/ 5 h 5"/>
                <a:gd name="T60" fmla="*/ 2 w 5"/>
                <a:gd name="T61" fmla="*/ 4 h 5"/>
                <a:gd name="T62" fmla="*/ 1 w 5"/>
                <a:gd name="T63" fmla="*/ 4 h 5"/>
                <a:gd name="T64" fmla="*/ 1 w 5"/>
                <a:gd name="T65" fmla="*/ 4 h 5"/>
                <a:gd name="T66" fmla="*/ 1 w 5"/>
                <a:gd name="T67" fmla="*/ 4 h 5"/>
                <a:gd name="T68" fmla="*/ 2 w 5"/>
                <a:gd name="T69" fmla="*/ 4 h 5"/>
                <a:gd name="T70" fmla="*/ 3 w 5"/>
                <a:gd name="T71" fmla="*/ 3 h 5"/>
                <a:gd name="T72" fmla="*/ 3 w 5"/>
                <a:gd name="T7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lose/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lose/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4" y="3"/>
                  </a:move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3" y="5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736"/>
            <p:cNvSpPr>
              <a:spLocks/>
            </p:cNvSpPr>
            <p:nvPr/>
          </p:nvSpPr>
          <p:spPr bwMode="auto">
            <a:xfrm>
              <a:off x="7540625" y="6350000"/>
              <a:ext cx="3175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2 w 2"/>
                <a:gd name="T21" fmla="*/ 1 h 1"/>
                <a:gd name="T22" fmla="*/ 2 w 2"/>
                <a:gd name="T23" fmla="*/ 1 h 1"/>
                <a:gd name="T24" fmla="*/ 2 w 2"/>
                <a:gd name="T25" fmla="*/ 0 h 1"/>
                <a:gd name="T26" fmla="*/ 0 w 2"/>
                <a:gd name="T27" fmla="*/ 0 h 1"/>
                <a:gd name="T28" fmla="*/ 0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37"/>
            <p:cNvSpPr>
              <a:spLocks/>
            </p:cNvSpPr>
            <p:nvPr/>
          </p:nvSpPr>
          <p:spPr bwMode="auto">
            <a:xfrm>
              <a:off x="7540625" y="6350000"/>
              <a:ext cx="3175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2 w 2"/>
                <a:gd name="T21" fmla="*/ 1 h 1"/>
                <a:gd name="T22" fmla="*/ 2 w 2"/>
                <a:gd name="T23" fmla="*/ 1 h 1"/>
                <a:gd name="T24" fmla="*/ 2 w 2"/>
                <a:gd name="T25" fmla="*/ 0 h 1"/>
                <a:gd name="T26" fmla="*/ 0 w 2"/>
                <a:gd name="T27" fmla="*/ 0 h 1"/>
                <a:gd name="T28" fmla="*/ 0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38"/>
            <p:cNvSpPr>
              <a:spLocks/>
            </p:cNvSpPr>
            <p:nvPr/>
          </p:nvSpPr>
          <p:spPr bwMode="auto">
            <a:xfrm>
              <a:off x="7543800" y="6350000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39"/>
            <p:cNvSpPr>
              <a:spLocks/>
            </p:cNvSpPr>
            <p:nvPr/>
          </p:nvSpPr>
          <p:spPr bwMode="auto">
            <a:xfrm>
              <a:off x="7543800" y="6350000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40"/>
            <p:cNvSpPr>
              <a:spLocks noEditPoints="1"/>
            </p:cNvSpPr>
            <p:nvPr/>
          </p:nvSpPr>
          <p:spPr bwMode="auto">
            <a:xfrm>
              <a:off x="7569200" y="6338888"/>
              <a:ext cx="14288" cy="11113"/>
            </a:xfrm>
            <a:custGeom>
              <a:avLst/>
              <a:gdLst>
                <a:gd name="T0" fmla="*/ 8 w 9"/>
                <a:gd name="T1" fmla="*/ 2 h 7"/>
                <a:gd name="T2" fmla="*/ 5 w 9"/>
                <a:gd name="T3" fmla="*/ 2 h 7"/>
                <a:gd name="T4" fmla="*/ 5 w 9"/>
                <a:gd name="T5" fmla="*/ 4 h 7"/>
                <a:gd name="T6" fmla="*/ 8 w 9"/>
                <a:gd name="T7" fmla="*/ 6 h 7"/>
                <a:gd name="T8" fmla="*/ 4 w 9"/>
                <a:gd name="T9" fmla="*/ 3 h 7"/>
                <a:gd name="T10" fmla="*/ 4 w 9"/>
                <a:gd name="T11" fmla="*/ 2 h 7"/>
                <a:gd name="T12" fmla="*/ 0 w 9"/>
                <a:gd name="T13" fmla="*/ 2 h 7"/>
                <a:gd name="T14" fmla="*/ 1 w 9"/>
                <a:gd name="T15" fmla="*/ 3 h 7"/>
                <a:gd name="T16" fmla="*/ 4 w 9"/>
                <a:gd name="T17" fmla="*/ 3 h 7"/>
                <a:gd name="T18" fmla="*/ 5 w 9"/>
                <a:gd name="T19" fmla="*/ 4 h 7"/>
                <a:gd name="T20" fmla="*/ 3 w 9"/>
                <a:gd name="T21" fmla="*/ 4 h 7"/>
                <a:gd name="T22" fmla="*/ 1 w 9"/>
                <a:gd name="T23" fmla="*/ 6 h 7"/>
                <a:gd name="T24" fmla="*/ 4 w 9"/>
                <a:gd name="T25" fmla="*/ 6 h 7"/>
                <a:gd name="T26" fmla="*/ 8 w 9"/>
                <a:gd name="T27" fmla="*/ 4 h 7"/>
                <a:gd name="T28" fmla="*/ 5 w 9"/>
                <a:gd name="T29" fmla="*/ 4 h 7"/>
                <a:gd name="T30" fmla="*/ 5 w 9"/>
                <a:gd name="T31" fmla="*/ 2 h 7"/>
                <a:gd name="T32" fmla="*/ 8 w 9"/>
                <a:gd name="T33" fmla="*/ 2 h 7"/>
                <a:gd name="T34" fmla="*/ 8 w 9"/>
                <a:gd name="T35" fmla="*/ 4 h 7"/>
                <a:gd name="T36" fmla="*/ 4 w 9"/>
                <a:gd name="T37" fmla="*/ 3 h 7"/>
                <a:gd name="T38" fmla="*/ 1 w 9"/>
                <a:gd name="T39" fmla="*/ 3 h 7"/>
                <a:gd name="T40" fmla="*/ 1 w 9"/>
                <a:gd name="T41" fmla="*/ 2 h 7"/>
                <a:gd name="T42" fmla="*/ 4 w 9"/>
                <a:gd name="T43" fmla="*/ 2 h 7"/>
                <a:gd name="T44" fmla="*/ 4 w 9"/>
                <a:gd name="T45" fmla="*/ 6 h 7"/>
                <a:gd name="T46" fmla="*/ 3 w 9"/>
                <a:gd name="T47" fmla="*/ 6 h 7"/>
                <a:gd name="T48" fmla="*/ 1 w 9"/>
                <a:gd name="T49" fmla="*/ 4 h 7"/>
                <a:gd name="T50" fmla="*/ 4 w 9"/>
                <a:gd name="T51" fmla="*/ 4 h 7"/>
                <a:gd name="T52" fmla="*/ 4 w 9"/>
                <a:gd name="T53" fmla="*/ 6 h 7"/>
                <a:gd name="T54" fmla="*/ 9 w 9"/>
                <a:gd name="T55" fmla="*/ 0 h 7"/>
                <a:gd name="T56" fmla="*/ 0 w 9"/>
                <a:gd name="T57" fmla="*/ 0 h 7"/>
                <a:gd name="T58" fmla="*/ 0 w 9"/>
                <a:gd name="T59" fmla="*/ 7 h 7"/>
                <a:gd name="T60" fmla="*/ 8 w 9"/>
                <a:gd name="T61" fmla="*/ 7 h 7"/>
                <a:gd name="T62" fmla="*/ 8 w 9"/>
                <a:gd name="T63" fmla="*/ 7 h 7"/>
                <a:gd name="T64" fmla="*/ 0 w 9"/>
                <a:gd name="T65" fmla="*/ 0 h 7"/>
                <a:gd name="T66" fmla="*/ 8 w 9"/>
                <a:gd name="T6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7">
                  <a:moveTo>
                    <a:pt x="8" y="4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4"/>
                  </a:lnTo>
                  <a:close/>
                  <a:moveTo>
                    <a:pt x="4" y="3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4" y="3"/>
                  </a:lnTo>
                  <a:lnTo>
                    <a:pt x="4" y="3"/>
                  </a:lnTo>
                  <a:close/>
                  <a:moveTo>
                    <a:pt x="5" y="6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close/>
                  <a:moveTo>
                    <a:pt x="4" y="3"/>
                  </a:moveTo>
                  <a:lnTo>
                    <a:pt x="4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close/>
                  <a:moveTo>
                    <a:pt x="4" y="6"/>
                  </a:moveTo>
                  <a:lnTo>
                    <a:pt x="4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close/>
                  <a:moveTo>
                    <a:pt x="9" y="7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8" y="7"/>
                  </a:lnTo>
                  <a:lnTo>
                    <a:pt x="9" y="7"/>
                  </a:lnTo>
                  <a:close/>
                  <a:moveTo>
                    <a:pt x="8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741"/>
            <p:cNvSpPr>
              <a:spLocks noEditPoints="1"/>
            </p:cNvSpPr>
            <p:nvPr/>
          </p:nvSpPr>
          <p:spPr bwMode="auto">
            <a:xfrm>
              <a:off x="7569200" y="6338888"/>
              <a:ext cx="14288" cy="11113"/>
            </a:xfrm>
            <a:custGeom>
              <a:avLst/>
              <a:gdLst>
                <a:gd name="T0" fmla="*/ 8 w 9"/>
                <a:gd name="T1" fmla="*/ 2 h 7"/>
                <a:gd name="T2" fmla="*/ 5 w 9"/>
                <a:gd name="T3" fmla="*/ 2 h 7"/>
                <a:gd name="T4" fmla="*/ 5 w 9"/>
                <a:gd name="T5" fmla="*/ 4 h 7"/>
                <a:gd name="T6" fmla="*/ 8 w 9"/>
                <a:gd name="T7" fmla="*/ 6 h 7"/>
                <a:gd name="T8" fmla="*/ 4 w 9"/>
                <a:gd name="T9" fmla="*/ 3 h 7"/>
                <a:gd name="T10" fmla="*/ 4 w 9"/>
                <a:gd name="T11" fmla="*/ 2 h 7"/>
                <a:gd name="T12" fmla="*/ 0 w 9"/>
                <a:gd name="T13" fmla="*/ 2 h 7"/>
                <a:gd name="T14" fmla="*/ 1 w 9"/>
                <a:gd name="T15" fmla="*/ 3 h 7"/>
                <a:gd name="T16" fmla="*/ 4 w 9"/>
                <a:gd name="T17" fmla="*/ 3 h 7"/>
                <a:gd name="T18" fmla="*/ 5 w 9"/>
                <a:gd name="T19" fmla="*/ 4 h 7"/>
                <a:gd name="T20" fmla="*/ 3 w 9"/>
                <a:gd name="T21" fmla="*/ 4 h 7"/>
                <a:gd name="T22" fmla="*/ 1 w 9"/>
                <a:gd name="T23" fmla="*/ 6 h 7"/>
                <a:gd name="T24" fmla="*/ 4 w 9"/>
                <a:gd name="T25" fmla="*/ 6 h 7"/>
                <a:gd name="T26" fmla="*/ 8 w 9"/>
                <a:gd name="T27" fmla="*/ 4 h 7"/>
                <a:gd name="T28" fmla="*/ 5 w 9"/>
                <a:gd name="T29" fmla="*/ 4 h 7"/>
                <a:gd name="T30" fmla="*/ 5 w 9"/>
                <a:gd name="T31" fmla="*/ 2 h 7"/>
                <a:gd name="T32" fmla="*/ 8 w 9"/>
                <a:gd name="T33" fmla="*/ 2 h 7"/>
                <a:gd name="T34" fmla="*/ 8 w 9"/>
                <a:gd name="T35" fmla="*/ 4 h 7"/>
                <a:gd name="T36" fmla="*/ 4 w 9"/>
                <a:gd name="T37" fmla="*/ 3 h 7"/>
                <a:gd name="T38" fmla="*/ 1 w 9"/>
                <a:gd name="T39" fmla="*/ 3 h 7"/>
                <a:gd name="T40" fmla="*/ 1 w 9"/>
                <a:gd name="T41" fmla="*/ 2 h 7"/>
                <a:gd name="T42" fmla="*/ 4 w 9"/>
                <a:gd name="T43" fmla="*/ 2 h 7"/>
                <a:gd name="T44" fmla="*/ 4 w 9"/>
                <a:gd name="T45" fmla="*/ 6 h 7"/>
                <a:gd name="T46" fmla="*/ 3 w 9"/>
                <a:gd name="T47" fmla="*/ 6 h 7"/>
                <a:gd name="T48" fmla="*/ 1 w 9"/>
                <a:gd name="T49" fmla="*/ 4 h 7"/>
                <a:gd name="T50" fmla="*/ 4 w 9"/>
                <a:gd name="T51" fmla="*/ 4 h 7"/>
                <a:gd name="T52" fmla="*/ 4 w 9"/>
                <a:gd name="T53" fmla="*/ 6 h 7"/>
                <a:gd name="T54" fmla="*/ 9 w 9"/>
                <a:gd name="T55" fmla="*/ 0 h 7"/>
                <a:gd name="T56" fmla="*/ 0 w 9"/>
                <a:gd name="T57" fmla="*/ 0 h 7"/>
                <a:gd name="T58" fmla="*/ 0 w 9"/>
                <a:gd name="T59" fmla="*/ 7 h 7"/>
                <a:gd name="T60" fmla="*/ 8 w 9"/>
                <a:gd name="T61" fmla="*/ 7 h 7"/>
                <a:gd name="T62" fmla="*/ 8 w 9"/>
                <a:gd name="T63" fmla="*/ 7 h 7"/>
                <a:gd name="T64" fmla="*/ 0 w 9"/>
                <a:gd name="T65" fmla="*/ 0 h 7"/>
                <a:gd name="T66" fmla="*/ 8 w 9"/>
                <a:gd name="T6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" h="7">
                  <a:moveTo>
                    <a:pt x="8" y="4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4"/>
                  </a:lnTo>
                  <a:moveTo>
                    <a:pt x="4" y="3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4" y="3"/>
                  </a:lnTo>
                  <a:lnTo>
                    <a:pt x="4" y="3"/>
                  </a:lnTo>
                  <a:moveTo>
                    <a:pt x="5" y="6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moveTo>
                    <a:pt x="8" y="4"/>
                  </a:moveTo>
                  <a:lnTo>
                    <a:pt x="8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4"/>
                  </a:lnTo>
                  <a:moveTo>
                    <a:pt x="4" y="3"/>
                  </a:moveTo>
                  <a:lnTo>
                    <a:pt x="4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moveTo>
                    <a:pt x="4" y="6"/>
                  </a:moveTo>
                  <a:lnTo>
                    <a:pt x="4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moveTo>
                    <a:pt x="9" y="7"/>
                  </a:moveTo>
                  <a:lnTo>
                    <a:pt x="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8" y="7"/>
                  </a:lnTo>
                  <a:lnTo>
                    <a:pt x="9" y="7"/>
                  </a:lnTo>
                  <a:moveTo>
                    <a:pt x="8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742"/>
            <p:cNvSpPr>
              <a:spLocks/>
            </p:cNvSpPr>
            <p:nvPr/>
          </p:nvSpPr>
          <p:spPr bwMode="auto">
            <a:xfrm>
              <a:off x="7586663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43"/>
            <p:cNvSpPr>
              <a:spLocks/>
            </p:cNvSpPr>
            <p:nvPr/>
          </p:nvSpPr>
          <p:spPr bwMode="auto">
            <a:xfrm>
              <a:off x="7586663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744"/>
            <p:cNvSpPr>
              <a:spLocks/>
            </p:cNvSpPr>
            <p:nvPr/>
          </p:nvSpPr>
          <p:spPr bwMode="auto">
            <a:xfrm>
              <a:off x="7588250" y="63500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0 w 1"/>
                <a:gd name="T31" fmla="*/ 1 h 1"/>
                <a:gd name="T32" fmla="*/ 0 w 1"/>
                <a:gd name="T33" fmla="*/ 1 h 1"/>
                <a:gd name="T34" fmla="*/ 1 w 1"/>
                <a:gd name="T35" fmla="*/ 1 h 1"/>
                <a:gd name="T36" fmla="*/ 1 w 1"/>
                <a:gd name="T37" fmla="*/ 1 h 1"/>
                <a:gd name="T38" fmla="*/ 1 w 1"/>
                <a:gd name="T3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45"/>
            <p:cNvSpPr>
              <a:spLocks/>
            </p:cNvSpPr>
            <p:nvPr/>
          </p:nvSpPr>
          <p:spPr bwMode="auto">
            <a:xfrm>
              <a:off x="7588250" y="63500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0 w 1"/>
                <a:gd name="T31" fmla="*/ 1 h 1"/>
                <a:gd name="T32" fmla="*/ 0 w 1"/>
                <a:gd name="T33" fmla="*/ 1 h 1"/>
                <a:gd name="T34" fmla="*/ 1 w 1"/>
                <a:gd name="T35" fmla="*/ 1 h 1"/>
                <a:gd name="T36" fmla="*/ 1 w 1"/>
                <a:gd name="T37" fmla="*/ 1 h 1"/>
                <a:gd name="T38" fmla="*/ 1 w 1"/>
                <a:gd name="T3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746"/>
            <p:cNvSpPr>
              <a:spLocks noEditPoints="1"/>
            </p:cNvSpPr>
            <p:nvPr/>
          </p:nvSpPr>
          <p:spPr bwMode="auto">
            <a:xfrm>
              <a:off x="7616825" y="6338888"/>
              <a:ext cx="9525" cy="11113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5 h 5"/>
                <a:gd name="T4" fmla="*/ 5 w 5"/>
                <a:gd name="T5" fmla="*/ 2 h 5"/>
                <a:gd name="T6" fmla="*/ 1 w 5"/>
                <a:gd name="T7" fmla="*/ 2 h 5"/>
                <a:gd name="T8" fmla="*/ 5 w 5"/>
                <a:gd name="T9" fmla="*/ 2 h 5"/>
                <a:gd name="T10" fmla="*/ 3 w 5"/>
                <a:gd name="T11" fmla="*/ 1 h 5"/>
                <a:gd name="T12" fmla="*/ 3 w 5"/>
                <a:gd name="T13" fmla="*/ 1 h 5"/>
                <a:gd name="T14" fmla="*/ 3 w 5"/>
                <a:gd name="T15" fmla="*/ 1 h 5"/>
                <a:gd name="T16" fmla="*/ 3 w 5"/>
                <a:gd name="T17" fmla="*/ 1 h 5"/>
                <a:gd name="T18" fmla="*/ 4 w 5"/>
                <a:gd name="T19" fmla="*/ 1 h 5"/>
                <a:gd name="T20" fmla="*/ 4 w 5"/>
                <a:gd name="T21" fmla="*/ 1 h 5"/>
                <a:gd name="T22" fmla="*/ 4 w 5"/>
                <a:gd name="T23" fmla="*/ 1 h 5"/>
                <a:gd name="T24" fmla="*/ 4 w 5"/>
                <a:gd name="T25" fmla="*/ 1 h 5"/>
                <a:gd name="T26" fmla="*/ 4 w 5"/>
                <a:gd name="T27" fmla="*/ 2 h 5"/>
                <a:gd name="T28" fmla="*/ 4 w 5"/>
                <a:gd name="T29" fmla="*/ 1 h 5"/>
                <a:gd name="T30" fmla="*/ 4 w 5"/>
                <a:gd name="T31" fmla="*/ 1 h 5"/>
                <a:gd name="T32" fmla="*/ 4 w 5"/>
                <a:gd name="T33" fmla="*/ 1 h 5"/>
                <a:gd name="T34" fmla="*/ 4 w 5"/>
                <a:gd name="T35" fmla="*/ 2 h 5"/>
                <a:gd name="T36" fmla="*/ 3 w 5"/>
                <a:gd name="T37" fmla="*/ 4 h 5"/>
                <a:gd name="T38" fmla="*/ 3 w 5"/>
                <a:gd name="T39" fmla="*/ 2 h 5"/>
                <a:gd name="T40" fmla="*/ 3 w 5"/>
                <a:gd name="T41" fmla="*/ 2 h 5"/>
                <a:gd name="T42" fmla="*/ 2 w 5"/>
                <a:gd name="T43" fmla="*/ 4 h 5"/>
                <a:gd name="T44" fmla="*/ 2 w 5"/>
                <a:gd name="T45" fmla="*/ 1 h 5"/>
                <a:gd name="T46" fmla="*/ 2 w 5"/>
                <a:gd name="T47" fmla="*/ 1 h 5"/>
                <a:gd name="T48" fmla="*/ 2 w 5"/>
                <a:gd name="T49" fmla="*/ 1 h 5"/>
                <a:gd name="T50" fmla="*/ 2 w 5"/>
                <a:gd name="T51" fmla="*/ 1 h 5"/>
                <a:gd name="T52" fmla="*/ 2 w 5"/>
                <a:gd name="T53" fmla="*/ 1 h 5"/>
                <a:gd name="T54" fmla="*/ 2 w 5"/>
                <a:gd name="T55" fmla="*/ 2 h 5"/>
                <a:gd name="T56" fmla="*/ 2 w 5"/>
                <a:gd name="T57" fmla="*/ 1 h 5"/>
                <a:gd name="T58" fmla="*/ 1 w 5"/>
                <a:gd name="T59" fmla="*/ 1 h 5"/>
                <a:gd name="T60" fmla="*/ 1 w 5"/>
                <a:gd name="T61" fmla="*/ 1 h 5"/>
                <a:gd name="T62" fmla="*/ 2 w 5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moveTo>
                    <a:pt x="5" y="2"/>
                  </a:moveTo>
                  <a:cubicBezTo>
                    <a:pt x="5" y="4"/>
                    <a:pt x="4" y="5"/>
                    <a:pt x="3" y="5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3" y="1"/>
                  </a:ln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lose/>
                  <a:moveTo>
                    <a:pt x="3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47"/>
            <p:cNvSpPr>
              <a:spLocks/>
            </p:cNvSpPr>
            <p:nvPr/>
          </p:nvSpPr>
          <p:spPr bwMode="auto">
            <a:xfrm>
              <a:off x="7632700" y="6350000"/>
              <a:ext cx="3175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2 w 2"/>
                <a:gd name="T21" fmla="*/ 1 h 1"/>
                <a:gd name="T22" fmla="*/ 2 w 2"/>
                <a:gd name="T23" fmla="*/ 1 h 1"/>
                <a:gd name="T24" fmla="*/ 2 w 2"/>
                <a:gd name="T25" fmla="*/ 0 h 1"/>
                <a:gd name="T26" fmla="*/ 0 w 2"/>
                <a:gd name="T27" fmla="*/ 0 h 1"/>
                <a:gd name="T28" fmla="*/ 0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748"/>
            <p:cNvSpPr>
              <a:spLocks/>
            </p:cNvSpPr>
            <p:nvPr/>
          </p:nvSpPr>
          <p:spPr bwMode="auto">
            <a:xfrm>
              <a:off x="7632700" y="6350000"/>
              <a:ext cx="3175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2 w 2"/>
                <a:gd name="T21" fmla="*/ 1 h 1"/>
                <a:gd name="T22" fmla="*/ 2 w 2"/>
                <a:gd name="T23" fmla="*/ 1 h 1"/>
                <a:gd name="T24" fmla="*/ 2 w 2"/>
                <a:gd name="T25" fmla="*/ 0 h 1"/>
                <a:gd name="T26" fmla="*/ 0 w 2"/>
                <a:gd name="T27" fmla="*/ 0 h 1"/>
                <a:gd name="T28" fmla="*/ 0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749"/>
            <p:cNvSpPr>
              <a:spLocks noEditPoints="1"/>
            </p:cNvSpPr>
            <p:nvPr/>
          </p:nvSpPr>
          <p:spPr bwMode="auto">
            <a:xfrm>
              <a:off x="7635875" y="63500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1 w 1"/>
                <a:gd name="T33" fmla="*/ 1 h 1"/>
                <a:gd name="T34" fmla="*/ 0 w 1"/>
                <a:gd name="T35" fmla="*/ 1 h 1"/>
                <a:gd name="T36" fmla="*/ 1 w 1"/>
                <a:gd name="T37" fmla="*/ 0 h 1"/>
                <a:gd name="T38" fmla="*/ 1 w 1"/>
                <a:gd name="T3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750"/>
            <p:cNvSpPr>
              <a:spLocks/>
            </p:cNvSpPr>
            <p:nvPr/>
          </p:nvSpPr>
          <p:spPr bwMode="auto">
            <a:xfrm>
              <a:off x="768032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751"/>
            <p:cNvSpPr>
              <a:spLocks/>
            </p:cNvSpPr>
            <p:nvPr/>
          </p:nvSpPr>
          <p:spPr bwMode="auto">
            <a:xfrm>
              <a:off x="768032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752"/>
            <p:cNvSpPr>
              <a:spLocks/>
            </p:cNvSpPr>
            <p:nvPr/>
          </p:nvSpPr>
          <p:spPr bwMode="auto">
            <a:xfrm>
              <a:off x="7681913" y="6350000"/>
              <a:ext cx="3175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1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0 w 1"/>
                <a:gd name="T31" fmla="*/ 1 h 1"/>
                <a:gd name="T32" fmla="*/ 0 w 1"/>
                <a:gd name="T33" fmla="*/ 1 h 1"/>
                <a:gd name="T34" fmla="*/ 1 w 1"/>
                <a:gd name="T35" fmla="*/ 1 h 1"/>
                <a:gd name="T36" fmla="*/ 1 w 1"/>
                <a:gd name="T37" fmla="*/ 0 h 1"/>
                <a:gd name="T38" fmla="*/ 0 w 1"/>
                <a:gd name="T39" fmla="*/ 0 h 1"/>
                <a:gd name="T40" fmla="*/ 0 w 1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753"/>
            <p:cNvSpPr>
              <a:spLocks/>
            </p:cNvSpPr>
            <p:nvPr/>
          </p:nvSpPr>
          <p:spPr bwMode="auto">
            <a:xfrm>
              <a:off x="7727950" y="6350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54"/>
            <p:cNvSpPr>
              <a:spLocks/>
            </p:cNvSpPr>
            <p:nvPr/>
          </p:nvSpPr>
          <p:spPr bwMode="auto">
            <a:xfrm>
              <a:off x="7727950" y="6350000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755"/>
            <p:cNvSpPr>
              <a:spLocks noEditPoints="1"/>
            </p:cNvSpPr>
            <p:nvPr/>
          </p:nvSpPr>
          <p:spPr bwMode="auto">
            <a:xfrm>
              <a:off x="7729538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1 w 1"/>
                <a:gd name="T15" fmla="*/ 1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1 h 1"/>
                <a:gd name="T22" fmla="*/ 1 w 1"/>
                <a:gd name="T23" fmla="*/ 1 h 1"/>
                <a:gd name="T24" fmla="*/ 0 w 1"/>
                <a:gd name="T25" fmla="*/ 1 h 1"/>
                <a:gd name="T26" fmla="*/ 0 w 1"/>
                <a:gd name="T2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56"/>
            <p:cNvSpPr>
              <a:spLocks/>
            </p:cNvSpPr>
            <p:nvPr/>
          </p:nvSpPr>
          <p:spPr bwMode="auto">
            <a:xfrm>
              <a:off x="7772400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757"/>
            <p:cNvSpPr>
              <a:spLocks/>
            </p:cNvSpPr>
            <p:nvPr/>
          </p:nvSpPr>
          <p:spPr bwMode="auto">
            <a:xfrm>
              <a:off x="7772400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758"/>
            <p:cNvSpPr>
              <a:spLocks/>
            </p:cNvSpPr>
            <p:nvPr/>
          </p:nvSpPr>
          <p:spPr bwMode="auto">
            <a:xfrm>
              <a:off x="7773988" y="6350000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2 w 2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59"/>
            <p:cNvSpPr>
              <a:spLocks/>
            </p:cNvSpPr>
            <p:nvPr/>
          </p:nvSpPr>
          <p:spPr bwMode="auto">
            <a:xfrm>
              <a:off x="7773988" y="6350000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2 w 2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60"/>
            <p:cNvSpPr>
              <a:spLocks noEditPoints="1"/>
            </p:cNvSpPr>
            <p:nvPr/>
          </p:nvSpPr>
          <p:spPr bwMode="auto">
            <a:xfrm>
              <a:off x="7754938" y="6342063"/>
              <a:ext cx="9525" cy="6350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4 h 4"/>
                <a:gd name="T6" fmla="*/ 3 w 6"/>
                <a:gd name="T7" fmla="*/ 4 h 4"/>
                <a:gd name="T8" fmla="*/ 0 w 6"/>
                <a:gd name="T9" fmla="*/ 2 h 4"/>
                <a:gd name="T10" fmla="*/ 0 w 6"/>
                <a:gd name="T11" fmla="*/ 2 h 4"/>
                <a:gd name="T12" fmla="*/ 0 w 6"/>
                <a:gd name="T13" fmla="*/ 2 h 4"/>
                <a:gd name="T14" fmla="*/ 3 w 6"/>
                <a:gd name="T15" fmla="*/ 0 h 4"/>
                <a:gd name="T16" fmla="*/ 3 w 6"/>
                <a:gd name="T17" fmla="*/ 0 h 4"/>
                <a:gd name="T18" fmla="*/ 3 w 6"/>
                <a:gd name="T19" fmla="*/ 0 h 4"/>
                <a:gd name="T20" fmla="*/ 6 w 6"/>
                <a:gd name="T21" fmla="*/ 0 h 4"/>
                <a:gd name="T22" fmla="*/ 6 w 6"/>
                <a:gd name="T23" fmla="*/ 4 h 4"/>
                <a:gd name="T24" fmla="*/ 6 w 6"/>
                <a:gd name="T25" fmla="*/ 4 h 4"/>
                <a:gd name="T26" fmla="*/ 6 w 6"/>
                <a:gd name="T27" fmla="*/ 4 h 4"/>
                <a:gd name="T28" fmla="*/ 3 w 6"/>
                <a:gd name="T29" fmla="*/ 2 h 4"/>
                <a:gd name="T30" fmla="*/ 3 w 6"/>
                <a:gd name="T31" fmla="*/ 2 h 4"/>
                <a:gd name="T32" fmla="*/ 3 w 6"/>
                <a:gd name="T33" fmla="*/ 2 h 4"/>
                <a:gd name="T34" fmla="*/ 6 w 6"/>
                <a:gd name="T35" fmla="*/ 0 h 4"/>
                <a:gd name="T36" fmla="*/ 6 w 6"/>
                <a:gd name="T37" fmla="*/ 0 h 4"/>
                <a:gd name="T38" fmla="*/ 6 w 6"/>
                <a:gd name="T3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6" y="0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61"/>
            <p:cNvSpPr>
              <a:spLocks noEditPoints="1"/>
            </p:cNvSpPr>
            <p:nvPr/>
          </p:nvSpPr>
          <p:spPr bwMode="auto">
            <a:xfrm>
              <a:off x="7754938" y="6342063"/>
              <a:ext cx="9525" cy="6350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4 h 4"/>
                <a:gd name="T6" fmla="*/ 3 w 6"/>
                <a:gd name="T7" fmla="*/ 4 h 4"/>
                <a:gd name="T8" fmla="*/ 0 w 6"/>
                <a:gd name="T9" fmla="*/ 2 h 4"/>
                <a:gd name="T10" fmla="*/ 0 w 6"/>
                <a:gd name="T11" fmla="*/ 2 h 4"/>
                <a:gd name="T12" fmla="*/ 0 w 6"/>
                <a:gd name="T13" fmla="*/ 2 h 4"/>
                <a:gd name="T14" fmla="*/ 3 w 6"/>
                <a:gd name="T15" fmla="*/ 0 h 4"/>
                <a:gd name="T16" fmla="*/ 3 w 6"/>
                <a:gd name="T17" fmla="*/ 0 h 4"/>
                <a:gd name="T18" fmla="*/ 3 w 6"/>
                <a:gd name="T19" fmla="*/ 0 h 4"/>
                <a:gd name="T20" fmla="*/ 6 w 6"/>
                <a:gd name="T21" fmla="*/ 0 h 4"/>
                <a:gd name="T22" fmla="*/ 6 w 6"/>
                <a:gd name="T23" fmla="*/ 4 h 4"/>
                <a:gd name="T24" fmla="*/ 6 w 6"/>
                <a:gd name="T25" fmla="*/ 4 h 4"/>
                <a:gd name="T26" fmla="*/ 6 w 6"/>
                <a:gd name="T27" fmla="*/ 4 h 4"/>
                <a:gd name="T28" fmla="*/ 3 w 6"/>
                <a:gd name="T29" fmla="*/ 2 h 4"/>
                <a:gd name="T30" fmla="*/ 3 w 6"/>
                <a:gd name="T31" fmla="*/ 2 h 4"/>
                <a:gd name="T32" fmla="*/ 3 w 6"/>
                <a:gd name="T33" fmla="*/ 2 h 4"/>
                <a:gd name="T34" fmla="*/ 6 w 6"/>
                <a:gd name="T35" fmla="*/ 0 h 4"/>
                <a:gd name="T36" fmla="*/ 6 w 6"/>
                <a:gd name="T37" fmla="*/ 0 h 4"/>
                <a:gd name="T38" fmla="*/ 6 w 6"/>
                <a:gd name="T3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moveTo>
                    <a:pt x="6" y="0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62"/>
            <p:cNvSpPr>
              <a:spLocks/>
            </p:cNvSpPr>
            <p:nvPr/>
          </p:nvSpPr>
          <p:spPr bwMode="auto">
            <a:xfrm>
              <a:off x="782002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63"/>
            <p:cNvSpPr>
              <a:spLocks/>
            </p:cNvSpPr>
            <p:nvPr/>
          </p:nvSpPr>
          <p:spPr bwMode="auto">
            <a:xfrm>
              <a:off x="782002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64"/>
            <p:cNvSpPr>
              <a:spLocks noEditPoints="1"/>
            </p:cNvSpPr>
            <p:nvPr/>
          </p:nvSpPr>
          <p:spPr bwMode="auto">
            <a:xfrm>
              <a:off x="7821613" y="635000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0 w 1"/>
                <a:gd name="T19" fmla="*/ 0 h 1"/>
                <a:gd name="T20" fmla="*/ 1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65"/>
            <p:cNvSpPr>
              <a:spLocks noEditPoints="1"/>
            </p:cNvSpPr>
            <p:nvPr/>
          </p:nvSpPr>
          <p:spPr bwMode="auto">
            <a:xfrm>
              <a:off x="7821613" y="635000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0 w 1"/>
                <a:gd name="T19" fmla="*/ 0 h 1"/>
                <a:gd name="T20" fmla="*/ 1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0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66"/>
            <p:cNvSpPr>
              <a:spLocks noEditPoints="1"/>
            </p:cNvSpPr>
            <p:nvPr/>
          </p:nvSpPr>
          <p:spPr bwMode="auto">
            <a:xfrm>
              <a:off x="7802563" y="6342063"/>
              <a:ext cx="7938" cy="6350"/>
            </a:xfrm>
            <a:custGeom>
              <a:avLst/>
              <a:gdLst>
                <a:gd name="T0" fmla="*/ 5 w 5"/>
                <a:gd name="T1" fmla="*/ 4 h 4"/>
                <a:gd name="T2" fmla="*/ 5 w 5"/>
                <a:gd name="T3" fmla="*/ 0 h 4"/>
                <a:gd name="T4" fmla="*/ 5 w 5"/>
                <a:gd name="T5" fmla="*/ 0 h 4"/>
                <a:gd name="T6" fmla="*/ 5 w 5"/>
                <a:gd name="T7" fmla="*/ 0 h 4"/>
                <a:gd name="T8" fmla="*/ 5 w 5"/>
                <a:gd name="T9" fmla="*/ 0 h 4"/>
                <a:gd name="T10" fmla="*/ 5 w 5"/>
                <a:gd name="T11" fmla="*/ 4 h 4"/>
                <a:gd name="T12" fmla="*/ 5 w 5"/>
                <a:gd name="T13" fmla="*/ 4 h 4"/>
                <a:gd name="T14" fmla="*/ 5 w 5"/>
                <a:gd name="T15" fmla="*/ 4 h 4"/>
                <a:gd name="T16" fmla="*/ 5 w 5"/>
                <a:gd name="T17" fmla="*/ 4 h 4"/>
                <a:gd name="T18" fmla="*/ 4 w 5"/>
                <a:gd name="T19" fmla="*/ 4 h 4"/>
                <a:gd name="T20" fmla="*/ 4 w 5"/>
                <a:gd name="T21" fmla="*/ 0 h 4"/>
                <a:gd name="T22" fmla="*/ 4 w 5"/>
                <a:gd name="T23" fmla="*/ 0 h 4"/>
                <a:gd name="T24" fmla="*/ 4 w 5"/>
                <a:gd name="T25" fmla="*/ 0 h 4"/>
                <a:gd name="T26" fmla="*/ 4 w 5"/>
                <a:gd name="T27" fmla="*/ 0 h 4"/>
                <a:gd name="T28" fmla="*/ 4 w 5"/>
                <a:gd name="T29" fmla="*/ 4 h 4"/>
                <a:gd name="T30" fmla="*/ 4 w 5"/>
                <a:gd name="T31" fmla="*/ 4 h 4"/>
                <a:gd name="T32" fmla="*/ 4 w 5"/>
                <a:gd name="T33" fmla="*/ 4 h 4"/>
                <a:gd name="T34" fmla="*/ 4 w 5"/>
                <a:gd name="T35" fmla="*/ 4 h 4"/>
                <a:gd name="T36" fmla="*/ 0 w 5"/>
                <a:gd name="T37" fmla="*/ 1 h 4"/>
                <a:gd name="T38" fmla="*/ 0 w 5"/>
                <a:gd name="T39" fmla="*/ 4 h 4"/>
                <a:gd name="T40" fmla="*/ 0 w 5"/>
                <a:gd name="T41" fmla="*/ 4 h 4"/>
                <a:gd name="T42" fmla="*/ 0 w 5"/>
                <a:gd name="T43" fmla="*/ 4 h 4"/>
                <a:gd name="T44" fmla="*/ 3 w 5"/>
                <a:gd name="T45" fmla="*/ 2 h 4"/>
                <a:gd name="T46" fmla="*/ 3 w 5"/>
                <a:gd name="T47" fmla="*/ 2 h 4"/>
                <a:gd name="T48" fmla="*/ 3 w 5"/>
                <a:gd name="T49" fmla="*/ 2 h 4"/>
                <a:gd name="T50" fmla="*/ 0 w 5"/>
                <a:gd name="T51" fmla="*/ 0 h 4"/>
                <a:gd name="T52" fmla="*/ 0 w 5"/>
                <a:gd name="T53" fmla="*/ 0 h 4"/>
                <a:gd name="T54" fmla="*/ 0 w 5"/>
                <a:gd name="T5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close/>
                  <a:moveTo>
                    <a:pt x="4" y="4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67"/>
            <p:cNvSpPr>
              <a:spLocks noEditPoints="1"/>
            </p:cNvSpPr>
            <p:nvPr/>
          </p:nvSpPr>
          <p:spPr bwMode="auto">
            <a:xfrm>
              <a:off x="7802563" y="6342063"/>
              <a:ext cx="7938" cy="6350"/>
            </a:xfrm>
            <a:custGeom>
              <a:avLst/>
              <a:gdLst>
                <a:gd name="T0" fmla="*/ 5 w 5"/>
                <a:gd name="T1" fmla="*/ 4 h 4"/>
                <a:gd name="T2" fmla="*/ 5 w 5"/>
                <a:gd name="T3" fmla="*/ 0 h 4"/>
                <a:gd name="T4" fmla="*/ 5 w 5"/>
                <a:gd name="T5" fmla="*/ 0 h 4"/>
                <a:gd name="T6" fmla="*/ 5 w 5"/>
                <a:gd name="T7" fmla="*/ 0 h 4"/>
                <a:gd name="T8" fmla="*/ 5 w 5"/>
                <a:gd name="T9" fmla="*/ 0 h 4"/>
                <a:gd name="T10" fmla="*/ 5 w 5"/>
                <a:gd name="T11" fmla="*/ 4 h 4"/>
                <a:gd name="T12" fmla="*/ 5 w 5"/>
                <a:gd name="T13" fmla="*/ 4 h 4"/>
                <a:gd name="T14" fmla="*/ 5 w 5"/>
                <a:gd name="T15" fmla="*/ 4 h 4"/>
                <a:gd name="T16" fmla="*/ 5 w 5"/>
                <a:gd name="T17" fmla="*/ 4 h 4"/>
                <a:gd name="T18" fmla="*/ 4 w 5"/>
                <a:gd name="T19" fmla="*/ 4 h 4"/>
                <a:gd name="T20" fmla="*/ 4 w 5"/>
                <a:gd name="T21" fmla="*/ 0 h 4"/>
                <a:gd name="T22" fmla="*/ 4 w 5"/>
                <a:gd name="T23" fmla="*/ 0 h 4"/>
                <a:gd name="T24" fmla="*/ 4 w 5"/>
                <a:gd name="T25" fmla="*/ 0 h 4"/>
                <a:gd name="T26" fmla="*/ 4 w 5"/>
                <a:gd name="T27" fmla="*/ 0 h 4"/>
                <a:gd name="T28" fmla="*/ 4 w 5"/>
                <a:gd name="T29" fmla="*/ 4 h 4"/>
                <a:gd name="T30" fmla="*/ 4 w 5"/>
                <a:gd name="T31" fmla="*/ 4 h 4"/>
                <a:gd name="T32" fmla="*/ 4 w 5"/>
                <a:gd name="T33" fmla="*/ 4 h 4"/>
                <a:gd name="T34" fmla="*/ 4 w 5"/>
                <a:gd name="T35" fmla="*/ 4 h 4"/>
                <a:gd name="T36" fmla="*/ 0 w 5"/>
                <a:gd name="T37" fmla="*/ 1 h 4"/>
                <a:gd name="T38" fmla="*/ 0 w 5"/>
                <a:gd name="T39" fmla="*/ 4 h 4"/>
                <a:gd name="T40" fmla="*/ 0 w 5"/>
                <a:gd name="T41" fmla="*/ 4 h 4"/>
                <a:gd name="T42" fmla="*/ 0 w 5"/>
                <a:gd name="T43" fmla="*/ 4 h 4"/>
                <a:gd name="T44" fmla="*/ 3 w 5"/>
                <a:gd name="T45" fmla="*/ 2 h 4"/>
                <a:gd name="T46" fmla="*/ 3 w 5"/>
                <a:gd name="T47" fmla="*/ 2 h 4"/>
                <a:gd name="T48" fmla="*/ 3 w 5"/>
                <a:gd name="T49" fmla="*/ 2 h 4"/>
                <a:gd name="T50" fmla="*/ 0 w 5"/>
                <a:gd name="T51" fmla="*/ 0 h 4"/>
                <a:gd name="T52" fmla="*/ 0 w 5"/>
                <a:gd name="T53" fmla="*/ 0 h 4"/>
                <a:gd name="T54" fmla="*/ 0 w 5"/>
                <a:gd name="T5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moveTo>
                    <a:pt x="4" y="4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68"/>
            <p:cNvSpPr>
              <a:spLocks/>
            </p:cNvSpPr>
            <p:nvPr/>
          </p:nvSpPr>
          <p:spPr bwMode="auto">
            <a:xfrm>
              <a:off x="786447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69"/>
            <p:cNvSpPr>
              <a:spLocks/>
            </p:cNvSpPr>
            <p:nvPr/>
          </p:nvSpPr>
          <p:spPr bwMode="auto">
            <a:xfrm>
              <a:off x="786447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70"/>
            <p:cNvSpPr>
              <a:spLocks noEditPoints="1"/>
            </p:cNvSpPr>
            <p:nvPr/>
          </p:nvSpPr>
          <p:spPr bwMode="auto">
            <a:xfrm>
              <a:off x="7866063" y="6350000"/>
              <a:ext cx="3175" cy="158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  <a:gd name="T12" fmla="*/ 1 w 1"/>
                <a:gd name="T13" fmla="*/ 0 h 1"/>
                <a:gd name="T14" fmla="*/ 0 w 1"/>
                <a:gd name="T15" fmla="*/ 0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1"/>
            <p:cNvSpPr>
              <a:spLocks noEditPoints="1"/>
            </p:cNvSpPr>
            <p:nvPr/>
          </p:nvSpPr>
          <p:spPr bwMode="auto">
            <a:xfrm>
              <a:off x="7850188" y="6342063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4 h 4"/>
                <a:gd name="T6" fmla="*/ 2 w 5"/>
                <a:gd name="T7" fmla="*/ 4 h 4"/>
                <a:gd name="T8" fmla="*/ 5 w 5"/>
                <a:gd name="T9" fmla="*/ 2 h 4"/>
                <a:gd name="T10" fmla="*/ 5 w 5"/>
                <a:gd name="T11" fmla="*/ 2 h 4"/>
                <a:gd name="T12" fmla="*/ 5 w 5"/>
                <a:gd name="T13" fmla="*/ 2 h 4"/>
                <a:gd name="T14" fmla="*/ 2 w 5"/>
                <a:gd name="T15" fmla="*/ 0 h 4"/>
                <a:gd name="T16" fmla="*/ 2 w 5"/>
                <a:gd name="T17" fmla="*/ 0 h 4"/>
                <a:gd name="T18" fmla="*/ 2 w 5"/>
                <a:gd name="T19" fmla="*/ 0 h 4"/>
                <a:gd name="T20" fmla="*/ 0 w 5"/>
                <a:gd name="T21" fmla="*/ 0 h 4"/>
                <a:gd name="T22" fmla="*/ 0 w 5"/>
                <a:gd name="T23" fmla="*/ 4 h 4"/>
                <a:gd name="T24" fmla="*/ 0 w 5"/>
                <a:gd name="T25" fmla="*/ 4 h 4"/>
                <a:gd name="T26" fmla="*/ 0 w 5"/>
                <a:gd name="T27" fmla="*/ 4 h 4"/>
                <a:gd name="T28" fmla="*/ 2 w 5"/>
                <a:gd name="T29" fmla="*/ 2 h 4"/>
                <a:gd name="T30" fmla="*/ 2 w 5"/>
                <a:gd name="T31" fmla="*/ 2 h 4"/>
                <a:gd name="T32" fmla="*/ 2 w 5"/>
                <a:gd name="T33" fmla="*/ 2 h 4"/>
                <a:gd name="T34" fmla="*/ 0 w 5"/>
                <a:gd name="T35" fmla="*/ 0 h 4"/>
                <a:gd name="T36" fmla="*/ 0 w 5"/>
                <a:gd name="T37" fmla="*/ 0 h 4"/>
                <a:gd name="T38" fmla="*/ 0 w 5"/>
                <a:gd name="T3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72"/>
            <p:cNvSpPr>
              <a:spLocks noEditPoints="1"/>
            </p:cNvSpPr>
            <p:nvPr/>
          </p:nvSpPr>
          <p:spPr bwMode="auto">
            <a:xfrm>
              <a:off x="7850188" y="6342063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4 h 4"/>
                <a:gd name="T6" fmla="*/ 2 w 5"/>
                <a:gd name="T7" fmla="*/ 4 h 4"/>
                <a:gd name="T8" fmla="*/ 5 w 5"/>
                <a:gd name="T9" fmla="*/ 2 h 4"/>
                <a:gd name="T10" fmla="*/ 5 w 5"/>
                <a:gd name="T11" fmla="*/ 2 h 4"/>
                <a:gd name="T12" fmla="*/ 5 w 5"/>
                <a:gd name="T13" fmla="*/ 2 h 4"/>
                <a:gd name="T14" fmla="*/ 2 w 5"/>
                <a:gd name="T15" fmla="*/ 0 h 4"/>
                <a:gd name="T16" fmla="*/ 2 w 5"/>
                <a:gd name="T17" fmla="*/ 0 h 4"/>
                <a:gd name="T18" fmla="*/ 2 w 5"/>
                <a:gd name="T19" fmla="*/ 0 h 4"/>
                <a:gd name="T20" fmla="*/ 0 w 5"/>
                <a:gd name="T21" fmla="*/ 0 h 4"/>
                <a:gd name="T22" fmla="*/ 0 w 5"/>
                <a:gd name="T23" fmla="*/ 4 h 4"/>
                <a:gd name="T24" fmla="*/ 0 w 5"/>
                <a:gd name="T25" fmla="*/ 4 h 4"/>
                <a:gd name="T26" fmla="*/ 0 w 5"/>
                <a:gd name="T27" fmla="*/ 4 h 4"/>
                <a:gd name="T28" fmla="*/ 2 w 5"/>
                <a:gd name="T29" fmla="*/ 2 h 4"/>
                <a:gd name="T30" fmla="*/ 2 w 5"/>
                <a:gd name="T31" fmla="*/ 2 h 4"/>
                <a:gd name="T32" fmla="*/ 2 w 5"/>
                <a:gd name="T33" fmla="*/ 2 h 4"/>
                <a:gd name="T34" fmla="*/ 0 w 5"/>
                <a:gd name="T35" fmla="*/ 0 h 4"/>
                <a:gd name="T36" fmla="*/ 0 w 5"/>
                <a:gd name="T37" fmla="*/ 0 h 4"/>
                <a:gd name="T38" fmla="*/ 0 w 5"/>
                <a:gd name="T3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73"/>
            <p:cNvSpPr>
              <a:spLocks/>
            </p:cNvSpPr>
            <p:nvPr/>
          </p:nvSpPr>
          <p:spPr bwMode="auto">
            <a:xfrm>
              <a:off x="7907338" y="635000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774"/>
            <p:cNvSpPr>
              <a:spLocks/>
            </p:cNvSpPr>
            <p:nvPr/>
          </p:nvSpPr>
          <p:spPr bwMode="auto">
            <a:xfrm>
              <a:off x="7907338" y="635000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775"/>
            <p:cNvSpPr>
              <a:spLocks/>
            </p:cNvSpPr>
            <p:nvPr/>
          </p:nvSpPr>
          <p:spPr bwMode="auto">
            <a:xfrm>
              <a:off x="7908925" y="6350000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0 h 1"/>
                <a:gd name="T10" fmla="*/ 2 w 2"/>
                <a:gd name="T11" fmla="*/ 0 h 1"/>
                <a:gd name="T12" fmla="*/ 2 w 2"/>
                <a:gd name="T13" fmla="*/ 0 h 1"/>
                <a:gd name="T14" fmla="*/ 0 w 2"/>
                <a:gd name="T15" fmla="*/ 0 h 1"/>
                <a:gd name="T16" fmla="*/ 2 w 2"/>
                <a:gd name="T17" fmla="*/ 0 h 1"/>
                <a:gd name="T18" fmla="*/ 2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76"/>
            <p:cNvSpPr>
              <a:spLocks/>
            </p:cNvSpPr>
            <p:nvPr/>
          </p:nvSpPr>
          <p:spPr bwMode="auto">
            <a:xfrm>
              <a:off x="7908925" y="6350000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0 h 1"/>
                <a:gd name="T10" fmla="*/ 2 w 2"/>
                <a:gd name="T11" fmla="*/ 0 h 1"/>
                <a:gd name="T12" fmla="*/ 2 w 2"/>
                <a:gd name="T13" fmla="*/ 0 h 1"/>
                <a:gd name="T14" fmla="*/ 0 w 2"/>
                <a:gd name="T15" fmla="*/ 0 h 1"/>
                <a:gd name="T16" fmla="*/ 2 w 2"/>
                <a:gd name="T17" fmla="*/ 0 h 1"/>
                <a:gd name="T18" fmla="*/ 2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777"/>
            <p:cNvSpPr>
              <a:spLocks noEditPoints="1"/>
            </p:cNvSpPr>
            <p:nvPr/>
          </p:nvSpPr>
          <p:spPr bwMode="auto">
            <a:xfrm>
              <a:off x="7912100" y="63500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778"/>
            <p:cNvSpPr>
              <a:spLocks/>
            </p:cNvSpPr>
            <p:nvPr/>
          </p:nvSpPr>
          <p:spPr bwMode="auto">
            <a:xfrm>
              <a:off x="7896225" y="6342063"/>
              <a:ext cx="4763" cy="6350"/>
            </a:xfrm>
            <a:custGeom>
              <a:avLst/>
              <a:gdLst>
                <a:gd name="T0" fmla="*/ 2 w 3"/>
                <a:gd name="T1" fmla="*/ 1 h 4"/>
                <a:gd name="T2" fmla="*/ 0 w 3"/>
                <a:gd name="T3" fmla="*/ 1 h 4"/>
                <a:gd name="T4" fmla="*/ 0 w 3"/>
                <a:gd name="T5" fmla="*/ 1 h 4"/>
                <a:gd name="T6" fmla="*/ 0 w 3"/>
                <a:gd name="T7" fmla="*/ 2 h 4"/>
                <a:gd name="T8" fmla="*/ 0 w 3"/>
                <a:gd name="T9" fmla="*/ 2 h 4"/>
                <a:gd name="T10" fmla="*/ 2 w 3"/>
                <a:gd name="T11" fmla="*/ 2 h 4"/>
                <a:gd name="T12" fmla="*/ 3 w 3"/>
                <a:gd name="T13" fmla="*/ 4 h 4"/>
                <a:gd name="T14" fmla="*/ 3 w 3"/>
                <a:gd name="T15" fmla="*/ 4 h 4"/>
                <a:gd name="T16" fmla="*/ 3 w 3"/>
                <a:gd name="T17" fmla="*/ 4 h 4"/>
                <a:gd name="T18" fmla="*/ 3 w 3"/>
                <a:gd name="T19" fmla="*/ 0 h 4"/>
                <a:gd name="T20" fmla="*/ 3 w 3"/>
                <a:gd name="T21" fmla="*/ 0 h 4"/>
                <a:gd name="T22" fmla="*/ 3 w 3"/>
                <a:gd name="T23" fmla="*/ 0 h 4"/>
                <a:gd name="T24" fmla="*/ 2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779"/>
            <p:cNvSpPr>
              <a:spLocks/>
            </p:cNvSpPr>
            <p:nvPr/>
          </p:nvSpPr>
          <p:spPr bwMode="auto">
            <a:xfrm>
              <a:off x="7896225" y="6342063"/>
              <a:ext cx="4763" cy="6350"/>
            </a:xfrm>
            <a:custGeom>
              <a:avLst/>
              <a:gdLst>
                <a:gd name="T0" fmla="*/ 2 w 3"/>
                <a:gd name="T1" fmla="*/ 1 h 4"/>
                <a:gd name="T2" fmla="*/ 0 w 3"/>
                <a:gd name="T3" fmla="*/ 1 h 4"/>
                <a:gd name="T4" fmla="*/ 0 w 3"/>
                <a:gd name="T5" fmla="*/ 1 h 4"/>
                <a:gd name="T6" fmla="*/ 0 w 3"/>
                <a:gd name="T7" fmla="*/ 2 h 4"/>
                <a:gd name="T8" fmla="*/ 0 w 3"/>
                <a:gd name="T9" fmla="*/ 2 h 4"/>
                <a:gd name="T10" fmla="*/ 2 w 3"/>
                <a:gd name="T11" fmla="*/ 2 h 4"/>
                <a:gd name="T12" fmla="*/ 3 w 3"/>
                <a:gd name="T13" fmla="*/ 4 h 4"/>
                <a:gd name="T14" fmla="*/ 3 w 3"/>
                <a:gd name="T15" fmla="*/ 4 h 4"/>
                <a:gd name="T16" fmla="*/ 3 w 3"/>
                <a:gd name="T17" fmla="*/ 4 h 4"/>
                <a:gd name="T18" fmla="*/ 3 w 3"/>
                <a:gd name="T19" fmla="*/ 0 h 4"/>
                <a:gd name="T20" fmla="*/ 3 w 3"/>
                <a:gd name="T21" fmla="*/ 0 h 4"/>
                <a:gd name="T22" fmla="*/ 3 w 3"/>
                <a:gd name="T23" fmla="*/ 0 h 4"/>
                <a:gd name="T24" fmla="*/ 2 w 3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780"/>
            <p:cNvSpPr>
              <a:spLocks/>
            </p:cNvSpPr>
            <p:nvPr/>
          </p:nvSpPr>
          <p:spPr bwMode="auto">
            <a:xfrm>
              <a:off x="7956550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1 w 1"/>
                <a:gd name="T23" fmla="*/ 1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781"/>
            <p:cNvSpPr>
              <a:spLocks/>
            </p:cNvSpPr>
            <p:nvPr/>
          </p:nvSpPr>
          <p:spPr bwMode="auto">
            <a:xfrm>
              <a:off x="7956550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1 w 1"/>
                <a:gd name="T23" fmla="*/ 1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782"/>
            <p:cNvSpPr>
              <a:spLocks/>
            </p:cNvSpPr>
            <p:nvPr/>
          </p:nvSpPr>
          <p:spPr bwMode="auto">
            <a:xfrm>
              <a:off x="7958138" y="63500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783"/>
            <p:cNvSpPr>
              <a:spLocks/>
            </p:cNvSpPr>
            <p:nvPr/>
          </p:nvSpPr>
          <p:spPr bwMode="auto">
            <a:xfrm>
              <a:off x="7958138" y="63500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784"/>
            <p:cNvSpPr>
              <a:spLocks/>
            </p:cNvSpPr>
            <p:nvPr/>
          </p:nvSpPr>
          <p:spPr bwMode="auto">
            <a:xfrm>
              <a:off x="7961313" y="63500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785"/>
            <p:cNvSpPr>
              <a:spLocks/>
            </p:cNvSpPr>
            <p:nvPr/>
          </p:nvSpPr>
          <p:spPr bwMode="auto">
            <a:xfrm>
              <a:off x="7961313" y="63500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786"/>
            <p:cNvSpPr>
              <a:spLocks noEditPoints="1"/>
            </p:cNvSpPr>
            <p:nvPr/>
          </p:nvSpPr>
          <p:spPr bwMode="auto">
            <a:xfrm>
              <a:off x="7942263" y="6342063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0 h 3"/>
                <a:gd name="T4" fmla="*/ 2 w 3"/>
                <a:gd name="T5" fmla="*/ 0 h 3"/>
                <a:gd name="T6" fmla="*/ 2 w 3"/>
                <a:gd name="T7" fmla="*/ 0 h 3"/>
                <a:gd name="T8" fmla="*/ 2 w 3"/>
                <a:gd name="T9" fmla="*/ 0 h 3"/>
                <a:gd name="T10" fmla="*/ 3 w 3"/>
                <a:gd name="T11" fmla="*/ 1 h 3"/>
                <a:gd name="T12" fmla="*/ 2 w 3"/>
                <a:gd name="T13" fmla="*/ 2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3 w 3"/>
                <a:gd name="T21" fmla="*/ 1 h 3"/>
                <a:gd name="T22" fmla="*/ 1 w 3"/>
                <a:gd name="T23" fmla="*/ 1 h 3"/>
                <a:gd name="T24" fmla="*/ 0 w 3"/>
                <a:gd name="T25" fmla="*/ 1 h 3"/>
                <a:gd name="T26" fmla="*/ 0 w 3"/>
                <a:gd name="T27" fmla="*/ 1 h 3"/>
                <a:gd name="T28" fmla="*/ 0 w 3"/>
                <a:gd name="T29" fmla="*/ 2 h 3"/>
                <a:gd name="T30" fmla="*/ 0 w 3"/>
                <a:gd name="T31" fmla="*/ 2 h 3"/>
                <a:gd name="T32" fmla="*/ 1 w 3"/>
                <a:gd name="T33" fmla="*/ 2 h 3"/>
                <a:gd name="T34" fmla="*/ 2 w 3"/>
                <a:gd name="T35" fmla="*/ 3 h 3"/>
                <a:gd name="T36" fmla="*/ 2 w 3"/>
                <a:gd name="T37" fmla="*/ 3 h 3"/>
                <a:gd name="T38" fmla="*/ 2 w 3"/>
                <a:gd name="T39" fmla="*/ 3 h 3"/>
                <a:gd name="T40" fmla="*/ 2 w 3"/>
                <a:gd name="T41" fmla="*/ 0 h 3"/>
                <a:gd name="T42" fmla="*/ 2 w 3"/>
                <a:gd name="T43" fmla="*/ 0 h 3"/>
                <a:gd name="T44" fmla="*/ 2 w 3"/>
                <a:gd name="T45" fmla="*/ 0 h 3"/>
                <a:gd name="T46" fmla="*/ 1 w 3"/>
                <a:gd name="T4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787"/>
            <p:cNvSpPr>
              <a:spLocks/>
            </p:cNvSpPr>
            <p:nvPr/>
          </p:nvSpPr>
          <p:spPr bwMode="auto">
            <a:xfrm>
              <a:off x="8001000" y="6350000"/>
              <a:ext cx="3175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2 w 2"/>
                <a:gd name="T21" fmla="*/ 1 h 1"/>
                <a:gd name="T22" fmla="*/ 2 w 2"/>
                <a:gd name="T23" fmla="*/ 1 h 1"/>
                <a:gd name="T24" fmla="*/ 2 w 2"/>
                <a:gd name="T25" fmla="*/ 0 h 1"/>
                <a:gd name="T26" fmla="*/ 0 w 2"/>
                <a:gd name="T27" fmla="*/ 0 h 1"/>
                <a:gd name="T28" fmla="*/ 0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788"/>
            <p:cNvSpPr>
              <a:spLocks/>
            </p:cNvSpPr>
            <p:nvPr/>
          </p:nvSpPr>
          <p:spPr bwMode="auto">
            <a:xfrm>
              <a:off x="8001000" y="6350000"/>
              <a:ext cx="3175" cy="15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  <a:gd name="T14" fmla="*/ 0 w 2"/>
                <a:gd name="T15" fmla="*/ 1 h 1"/>
                <a:gd name="T16" fmla="*/ 0 w 2"/>
                <a:gd name="T17" fmla="*/ 1 h 1"/>
                <a:gd name="T18" fmla="*/ 0 w 2"/>
                <a:gd name="T19" fmla="*/ 1 h 1"/>
                <a:gd name="T20" fmla="*/ 2 w 2"/>
                <a:gd name="T21" fmla="*/ 1 h 1"/>
                <a:gd name="T22" fmla="*/ 2 w 2"/>
                <a:gd name="T23" fmla="*/ 1 h 1"/>
                <a:gd name="T24" fmla="*/ 2 w 2"/>
                <a:gd name="T25" fmla="*/ 0 h 1"/>
                <a:gd name="T26" fmla="*/ 0 w 2"/>
                <a:gd name="T27" fmla="*/ 0 h 1"/>
                <a:gd name="T28" fmla="*/ 0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789"/>
            <p:cNvSpPr>
              <a:spLocks/>
            </p:cNvSpPr>
            <p:nvPr/>
          </p:nvSpPr>
          <p:spPr bwMode="auto">
            <a:xfrm>
              <a:off x="800417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790"/>
            <p:cNvSpPr>
              <a:spLocks/>
            </p:cNvSpPr>
            <p:nvPr/>
          </p:nvSpPr>
          <p:spPr bwMode="auto">
            <a:xfrm>
              <a:off x="8004175" y="635000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791"/>
            <p:cNvSpPr>
              <a:spLocks/>
            </p:cNvSpPr>
            <p:nvPr/>
          </p:nvSpPr>
          <p:spPr bwMode="auto">
            <a:xfrm>
              <a:off x="8005763" y="6350000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792"/>
            <p:cNvSpPr>
              <a:spLocks/>
            </p:cNvSpPr>
            <p:nvPr/>
          </p:nvSpPr>
          <p:spPr bwMode="auto">
            <a:xfrm>
              <a:off x="8005763" y="6350000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93"/>
            <p:cNvSpPr>
              <a:spLocks noEditPoints="1"/>
            </p:cNvSpPr>
            <p:nvPr/>
          </p:nvSpPr>
          <p:spPr bwMode="auto">
            <a:xfrm>
              <a:off x="7986713" y="6338888"/>
              <a:ext cx="11113" cy="11113"/>
            </a:xfrm>
            <a:custGeom>
              <a:avLst/>
              <a:gdLst>
                <a:gd name="T0" fmla="*/ 5 w 5"/>
                <a:gd name="T1" fmla="*/ 2 h 5"/>
                <a:gd name="T2" fmla="*/ 4 w 5"/>
                <a:gd name="T3" fmla="*/ 0 h 5"/>
                <a:gd name="T4" fmla="*/ 4 w 5"/>
                <a:gd name="T5" fmla="*/ 0 h 5"/>
                <a:gd name="T6" fmla="*/ 3 w 5"/>
                <a:gd name="T7" fmla="*/ 0 h 5"/>
                <a:gd name="T8" fmla="*/ 3 w 5"/>
                <a:gd name="T9" fmla="*/ 0 h 5"/>
                <a:gd name="T10" fmla="*/ 4 w 5"/>
                <a:gd name="T11" fmla="*/ 2 h 5"/>
                <a:gd name="T12" fmla="*/ 3 w 5"/>
                <a:gd name="T13" fmla="*/ 4 h 5"/>
                <a:gd name="T14" fmla="*/ 3 w 5"/>
                <a:gd name="T15" fmla="*/ 5 h 5"/>
                <a:gd name="T16" fmla="*/ 4 w 5"/>
                <a:gd name="T17" fmla="*/ 5 h 5"/>
                <a:gd name="T18" fmla="*/ 4 w 5"/>
                <a:gd name="T19" fmla="*/ 5 h 5"/>
                <a:gd name="T20" fmla="*/ 5 w 5"/>
                <a:gd name="T21" fmla="*/ 2 h 5"/>
                <a:gd name="T22" fmla="*/ 4 w 5"/>
                <a:gd name="T23" fmla="*/ 2 h 5"/>
                <a:gd name="T24" fmla="*/ 3 w 5"/>
                <a:gd name="T25" fmla="*/ 1 h 5"/>
                <a:gd name="T26" fmla="*/ 3 w 5"/>
                <a:gd name="T27" fmla="*/ 1 h 5"/>
                <a:gd name="T28" fmla="*/ 3 w 5"/>
                <a:gd name="T29" fmla="*/ 1 h 5"/>
                <a:gd name="T30" fmla="*/ 3 w 5"/>
                <a:gd name="T31" fmla="*/ 1 h 5"/>
                <a:gd name="T32" fmla="*/ 3 w 5"/>
                <a:gd name="T33" fmla="*/ 2 h 5"/>
                <a:gd name="T34" fmla="*/ 3 w 5"/>
                <a:gd name="T35" fmla="*/ 4 h 5"/>
                <a:gd name="T36" fmla="*/ 3 w 5"/>
                <a:gd name="T37" fmla="*/ 4 h 5"/>
                <a:gd name="T38" fmla="*/ 3 w 5"/>
                <a:gd name="T39" fmla="*/ 4 h 5"/>
                <a:gd name="T40" fmla="*/ 3 w 5"/>
                <a:gd name="T41" fmla="*/ 4 h 5"/>
                <a:gd name="T42" fmla="*/ 4 w 5"/>
                <a:gd name="T43" fmla="*/ 2 h 5"/>
                <a:gd name="T44" fmla="*/ 3 w 5"/>
                <a:gd name="T45" fmla="*/ 2 h 5"/>
                <a:gd name="T46" fmla="*/ 2 w 5"/>
                <a:gd name="T47" fmla="*/ 1 h 5"/>
                <a:gd name="T48" fmla="*/ 2 w 5"/>
                <a:gd name="T49" fmla="*/ 1 h 5"/>
                <a:gd name="T50" fmla="*/ 2 w 5"/>
                <a:gd name="T51" fmla="*/ 1 h 5"/>
                <a:gd name="T52" fmla="*/ 2 w 5"/>
                <a:gd name="T53" fmla="*/ 1 h 5"/>
                <a:gd name="T54" fmla="*/ 3 w 5"/>
                <a:gd name="T55" fmla="*/ 2 h 5"/>
                <a:gd name="T56" fmla="*/ 2 w 5"/>
                <a:gd name="T57" fmla="*/ 3 h 5"/>
                <a:gd name="T58" fmla="*/ 2 w 5"/>
                <a:gd name="T59" fmla="*/ 4 h 5"/>
                <a:gd name="T60" fmla="*/ 2 w 5"/>
                <a:gd name="T61" fmla="*/ 4 h 5"/>
                <a:gd name="T62" fmla="*/ 2 w 5"/>
                <a:gd name="T63" fmla="*/ 4 h 5"/>
                <a:gd name="T64" fmla="*/ 3 w 5"/>
                <a:gd name="T65" fmla="*/ 2 h 5"/>
                <a:gd name="T66" fmla="*/ 1 w 5"/>
                <a:gd name="T67" fmla="*/ 2 h 5"/>
                <a:gd name="T68" fmla="*/ 0 w 5"/>
                <a:gd name="T69" fmla="*/ 2 h 5"/>
                <a:gd name="T70" fmla="*/ 0 w 5"/>
                <a:gd name="T71" fmla="*/ 2 h 5"/>
                <a:gd name="T72" fmla="*/ 0 w 5"/>
                <a:gd name="T73" fmla="*/ 3 h 5"/>
                <a:gd name="T74" fmla="*/ 0 w 5"/>
                <a:gd name="T75" fmla="*/ 3 h 5"/>
                <a:gd name="T76" fmla="*/ 1 w 5"/>
                <a:gd name="T77" fmla="*/ 3 h 5"/>
                <a:gd name="T78" fmla="*/ 1 w 5"/>
                <a:gd name="T79" fmla="*/ 4 h 5"/>
                <a:gd name="T80" fmla="*/ 1 w 5"/>
                <a:gd name="T81" fmla="*/ 4 h 5"/>
                <a:gd name="T82" fmla="*/ 1 w 5"/>
                <a:gd name="T83" fmla="*/ 4 h 5"/>
                <a:gd name="T84" fmla="*/ 1 w 5"/>
                <a:gd name="T85" fmla="*/ 1 h 5"/>
                <a:gd name="T86" fmla="*/ 1 w 5"/>
                <a:gd name="T87" fmla="*/ 1 h 5"/>
                <a:gd name="T88" fmla="*/ 1 w 5"/>
                <a:gd name="T89" fmla="*/ 1 h 5"/>
                <a:gd name="T90" fmla="*/ 1 w 5"/>
                <a:gd name="T9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moveTo>
                    <a:pt x="4" y="2"/>
                  </a:moveTo>
                  <a:cubicBezTo>
                    <a:pt x="4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3"/>
                    <a:pt x="4" y="2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2"/>
                  </a:cubicBezTo>
                  <a:close/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794"/>
            <p:cNvSpPr>
              <a:spLocks noEditPoints="1"/>
            </p:cNvSpPr>
            <p:nvPr/>
          </p:nvSpPr>
          <p:spPr bwMode="auto">
            <a:xfrm>
              <a:off x="8035925" y="6343650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1 h 4"/>
                <a:gd name="T4" fmla="*/ 3 w 4"/>
                <a:gd name="T5" fmla="*/ 0 h 4"/>
                <a:gd name="T6" fmla="*/ 1 w 4"/>
                <a:gd name="T7" fmla="*/ 0 h 4"/>
                <a:gd name="T8" fmla="*/ 1 w 4"/>
                <a:gd name="T9" fmla="*/ 0 h 4"/>
                <a:gd name="T10" fmla="*/ 0 w 4"/>
                <a:gd name="T11" fmla="*/ 1 h 4"/>
                <a:gd name="T12" fmla="*/ 0 w 4"/>
                <a:gd name="T13" fmla="*/ 3 h 4"/>
                <a:gd name="T14" fmla="*/ 0 w 4"/>
                <a:gd name="T15" fmla="*/ 3 h 4"/>
                <a:gd name="T16" fmla="*/ 4 w 4"/>
                <a:gd name="T17" fmla="*/ 3 h 4"/>
                <a:gd name="T18" fmla="*/ 4 w 4"/>
                <a:gd name="T19" fmla="*/ 3 h 4"/>
                <a:gd name="T20" fmla="*/ 4 w 4"/>
                <a:gd name="T21" fmla="*/ 4 h 4"/>
                <a:gd name="T22" fmla="*/ 4 w 4"/>
                <a:gd name="T23" fmla="*/ 3 h 4"/>
                <a:gd name="T24" fmla="*/ 4 w 4"/>
                <a:gd name="T25" fmla="*/ 3 h 4"/>
                <a:gd name="T26" fmla="*/ 0 w 4"/>
                <a:gd name="T27" fmla="*/ 3 h 4"/>
                <a:gd name="T28" fmla="*/ 0 w 4"/>
                <a:gd name="T29" fmla="*/ 3 h 4"/>
                <a:gd name="T30" fmla="*/ 0 w 4"/>
                <a:gd name="T31" fmla="*/ 4 h 4"/>
                <a:gd name="T32" fmla="*/ 0 w 4"/>
                <a:gd name="T33" fmla="*/ 4 h 4"/>
                <a:gd name="T34" fmla="*/ 4 w 4"/>
                <a:gd name="T35" fmla="*/ 4 h 4"/>
                <a:gd name="T36" fmla="*/ 4 w 4"/>
                <a:gd name="T3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close/>
                  <a:moveTo>
                    <a:pt x="4" y="4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95"/>
            <p:cNvSpPr>
              <a:spLocks noEditPoints="1"/>
            </p:cNvSpPr>
            <p:nvPr/>
          </p:nvSpPr>
          <p:spPr bwMode="auto">
            <a:xfrm>
              <a:off x="8035925" y="6343650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1 h 4"/>
                <a:gd name="T4" fmla="*/ 3 w 4"/>
                <a:gd name="T5" fmla="*/ 0 h 4"/>
                <a:gd name="T6" fmla="*/ 1 w 4"/>
                <a:gd name="T7" fmla="*/ 0 h 4"/>
                <a:gd name="T8" fmla="*/ 1 w 4"/>
                <a:gd name="T9" fmla="*/ 0 h 4"/>
                <a:gd name="T10" fmla="*/ 0 w 4"/>
                <a:gd name="T11" fmla="*/ 1 h 4"/>
                <a:gd name="T12" fmla="*/ 0 w 4"/>
                <a:gd name="T13" fmla="*/ 3 h 4"/>
                <a:gd name="T14" fmla="*/ 0 w 4"/>
                <a:gd name="T15" fmla="*/ 3 h 4"/>
                <a:gd name="T16" fmla="*/ 4 w 4"/>
                <a:gd name="T17" fmla="*/ 3 h 4"/>
                <a:gd name="T18" fmla="*/ 4 w 4"/>
                <a:gd name="T19" fmla="*/ 3 h 4"/>
                <a:gd name="T20" fmla="*/ 4 w 4"/>
                <a:gd name="T21" fmla="*/ 4 h 4"/>
                <a:gd name="T22" fmla="*/ 4 w 4"/>
                <a:gd name="T23" fmla="*/ 3 h 4"/>
                <a:gd name="T24" fmla="*/ 4 w 4"/>
                <a:gd name="T25" fmla="*/ 3 h 4"/>
                <a:gd name="T26" fmla="*/ 0 w 4"/>
                <a:gd name="T27" fmla="*/ 3 h 4"/>
                <a:gd name="T28" fmla="*/ 0 w 4"/>
                <a:gd name="T29" fmla="*/ 3 h 4"/>
                <a:gd name="T30" fmla="*/ 0 w 4"/>
                <a:gd name="T31" fmla="*/ 4 h 4"/>
                <a:gd name="T32" fmla="*/ 0 w 4"/>
                <a:gd name="T33" fmla="*/ 4 h 4"/>
                <a:gd name="T34" fmla="*/ 4 w 4"/>
                <a:gd name="T35" fmla="*/ 4 h 4"/>
                <a:gd name="T36" fmla="*/ 4 w 4"/>
                <a:gd name="T3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3"/>
                  </a:lnTo>
                  <a:lnTo>
                    <a:pt x="4" y="3"/>
                  </a:lnTo>
                  <a:moveTo>
                    <a:pt x="4" y="4"/>
                  </a:moveTo>
                  <a:lnTo>
                    <a:pt x="4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796"/>
            <p:cNvSpPr>
              <a:spLocks noEditPoints="1"/>
            </p:cNvSpPr>
            <p:nvPr/>
          </p:nvSpPr>
          <p:spPr bwMode="auto">
            <a:xfrm>
              <a:off x="7497763" y="6421438"/>
              <a:ext cx="9525" cy="9525"/>
            </a:xfrm>
            <a:custGeom>
              <a:avLst/>
              <a:gdLst>
                <a:gd name="T0" fmla="*/ 3 w 4"/>
                <a:gd name="T1" fmla="*/ 5 h 5"/>
                <a:gd name="T2" fmla="*/ 2 w 4"/>
                <a:gd name="T3" fmla="*/ 5 h 5"/>
                <a:gd name="T4" fmla="*/ 0 w 4"/>
                <a:gd name="T5" fmla="*/ 3 h 5"/>
                <a:gd name="T6" fmla="*/ 2 w 4"/>
                <a:gd name="T7" fmla="*/ 0 h 5"/>
                <a:gd name="T8" fmla="*/ 4 w 4"/>
                <a:gd name="T9" fmla="*/ 3 h 5"/>
                <a:gd name="T10" fmla="*/ 3 w 4"/>
                <a:gd name="T11" fmla="*/ 4 h 5"/>
                <a:gd name="T12" fmla="*/ 4 w 4"/>
                <a:gd name="T13" fmla="*/ 5 h 5"/>
                <a:gd name="T14" fmla="*/ 4 w 4"/>
                <a:gd name="T15" fmla="*/ 5 h 5"/>
                <a:gd name="T16" fmla="*/ 4 w 4"/>
                <a:gd name="T17" fmla="*/ 5 h 5"/>
                <a:gd name="T18" fmla="*/ 3 w 4"/>
                <a:gd name="T19" fmla="*/ 5 h 5"/>
                <a:gd name="T20" fmla="*/ 2 w 4"/>
                <a:gd name="T21" fmla="*/ 4 h 5"/>
                <a:gd name="T22" fmla="*/ 2 w 4"/>
                <a:gd name="T23" fmla="*/ 4 h 5"/>
                <a:gd name="T24" fmla="*/ 2 w 4"/>
                <a:gd name="T25" fmla="*/ 3 h 5"/>
                <a:gd name="T26" fmla="*/ 3 w 4"/>
                <a:gd name="T27" fmla="*/ 4 h 5"/>
                <a:gd name="T28" fmla="*/ 3 w 4"/>
                <a:gd name="T29" fmla="*/ 4 h 5"/>
                <a:gd name="T30" fmla="*/ 3 w 4"/>
                <a:gd name="T31" fmla="*/ 3 h 5"/>
                <a:gd name="T32" fmla="*/ 2 w 4"/>
                <a:gd name="T33" fmla="*/ 1 h 5"/>
                <a:gd name="T34" fmla="*/ 0 w 4"/>
                <a:gd name="T35" fmla="*/ 3 h 5"/>
                <a:gd name="T36" fmla="*/ 2 w 4"/>
                <a:gd name="T37" fmla="*/ 5 h 5"/>
                <a:gd name="T38" fmla="*/ 3 w 4"/>
                <a:gd name="T39" fmla="*/ 4 h 5"/>
                <a:gd name="T40" fmla="*/ 2 w 4"/>
                <a:gd name="T4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cubicBezTo>
                    <a:pt x="3" y="5"/>
                    <a:pt x="2" y="5"/>
                    <a:pt x="2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797"/>
            <p:cNvSpPr>
              <a:spLocks/>
            </p:cNvSpPr>
            <p:nvPr/>
          </p:nvSpPr>
          <p:spPr bwMode="auto">
            <a:xfrm>
              <a:off x="7434263" y="6378575"/>
              <a:ext cx="6350" cy="0"/>
            </a:xfrm>
            <a:custGeom>
              <a:avLst/>
              <a:gdLst>
                <a:gd name="T0" fmla="*/ 4 w 4"/>
                <a:gd name="T1" fmla="*/ 4 w 4"/>
                <a:gd name="T2" fmla="*/ 4 w 4"/>
                <a:gd name="T3" fmla="*/ 2 w 4"/>
                <a:gd name="T4" fmla="*/ 1 w 4"/>
                <a:gd name="T5" fmla="*/ 0 w 4"/>
                <a:gd name="T6" fmla="*/ 0 w 4"/>
                <a:gd name="T7" fmla="*/ 1 w 4"/>
                <a:gd name="T8" fmla="*/ 1 w 4"/>
                <a:gd name="T9" fmla="*/ 2 w 4"/>
                <a:gd name="T10" fmla="*/ 2 w 4"/>
                <a:gd name="T11" fmla="*/ 4 w 4"/>
                <a:gd name="T1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798"/>
            <p:cNvSpPr>
              <a:spLocks/>
            </p:cNvSpPr>
            <p:nvPr/>
          </p:nvSpPr>
          <p:spPr bwMode="auto">
            <a:xfrm>
              <a:off x="7523163" y="6384925"/>
              <a:ext cx="4763" cy="9525"/>
            </a:xfrm>
            <a:custGeom>
              <a:avLst/>
              <a:gdLst>
                <a:gd name="T0" fmla="*/ 2 w 2"/>
                <a:gd name="T1" fmla="*/ 4 h 5"/>
                <a:gd name="T2" fmla="*/ 2 w 2"/>
                <a:gd name="T3" fmla="*/ 4 h 5"/>
                <a:gd name="T4" fmla="*/ 2 w 2"/>
                <a:gd name="T5" fmla="*/ 5 h 5"/>
                <a:gd name="T6" fmla="*/ 0 w 2"/>
                <a:gd name="T7" fmla="*/ 5 h 5"/>
                <a:gd name="T8" fmla="*/ 0 w 2"/>
                <a:gd name="T9" fmla="*/ 4 h 5"/>
                <a:gd name="T10" fmla="*/ 0 w 2"/>
                <a:gd name="T11" fmla="*/ 4 h 5"/>
                <a:gd name="T12" fmla="*/ 1 w 2"/>
                <a:gd name="T13" fmla="*/ 2 h 5"/>
                <a:gd name="T14" fmla="*/ 1 w 2"/>
                <a:gd name="T15" fmla="*/ 2 h 5"/>
                <a:gd name="T16" fmla="*/ 1 w 2"/>
                <a:gd name="T17" fmla="*/ 1 h 5"/>
                <a:gd name="T18" fmla="*/ 0 w 2"/>
                <a:gd name="T19" fmla="*/ 2 h 5"/>
                <a:gd name="T20" fmla="*/ 0 w 2"/>
                <a:gd name="T21" fmla="*/ 2 h 5"/>
                <a:gd name="T22" fmla="*/ 0 w 2"/>
                <a:gd name="T23" fmla="*/ 2 h 5"/>
                <a:gd name="T24" fmla="*/ 1 w 2"/>
                <a:gd name="T25" fmla="*/ 0 h 5"/>
                <a:gd name="T26" fmla="*/ 2 w 2"/>
                <a:gd name="T27" fmla="*/ 1 h 5"/>
                <a:gd name="T28" fmla="*/ 2 w 2"/>
                <a:gd name="T29" fmla="*/ 2 h 5"/>
                <a:gd name="T30" fmla="*/ 0 w 2"/>
                <a:gd name="T31" fmla="*/ 4 h 5"/>
                <a:gd name="T32" fmla="*/ 2 w 2"/>
                <a:gd name="T3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5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99"/>
            <p:cNvSpPr>
              <a:spLocks noEditPoints="1"/>
            </p:cNvSpPr>
            <p:nvPr/>
          </p:nvSpPr>
          <p:spPr bwMode="auto">
            <a:xfrm>
              <a:off x="7521575" y="6372225"/>
              <a:ext cx="9525" cy="7938"/>
            </a:xfrm>
            <a:custGeom>
              <a:avLst/>
              <a:gdLst>
                <a:gd name="T0" fmla="*/ 3 w 4"/>
                <a:gd name="T1" fmla="*/ 3 h 4"/>
                <a:gd name="T2" fmla="*/ 3 w 4"/>
                <a:gd name="T3" fmla="*/ 3 h 4"/>
                <a:gd name="T4" fmla="*/ 3 w 4"/>
                <a:gd name="T5" fmla="*/ 3 h 4"/>
                <a:gd name="T6" fmla="*/ 3 w 4"/>
                <a:gd name="T7" fmla="*/ 2 h 4"/>
                <a:gd name="T8" fmla="*/ 2 w 4"/>
                <a:gd name="T9" fmla="*/ 0 h 4"/>
                <a:gd name="T10" fmla="*/ 0 w 4"/>
                <a:gd name="T11" fmla="*/ 2 h 4"/>
                <a:gd name="T12" fmla="*/ 2 w 4"/>
                <a:gd name="T13" fmla="*/ 4 h 4"/>
                <a:gd name="T14" fmla="*/ 3 w 4"/>
                <a:gd name="T15" fmla="*/ 3 h 4"/>
                <a:gd name="T16" fmla="*/ 4 w 4"/>
                <a:gd name="T17" fmla="*/ 3 h 4"/>
                <a:gd name="T18" fmla="*/ 2 w 4"/>
                <a:gd name="T19" fmla="*/ 4 h 4"/>
                <a:gd name="T20" fmla="*/ 0 w 4"/>
                <a:gd name="T21" fmla="*/ 2 h 4"/>
                <a:gd name="T22" fmla="*/ 2 w 4"/>
                <a:gd name="T23" fmla="*/ 0 h 4"/>
                <a:gd name="T24" fmla="*/ 4 w 4"/>
                <a:gd name="T25" fmla="*/ 2 h 4"/>
                <a:gd name="T26" fmla="*/ 3 w 4"/>
                <a:gd name="T27" fmla="*/ 3 h 4"/>
                <a:gd name="T28" fmla="*/ 2 w 4"/>
                <a:gd name="T29" fmla="*/ 3 h 4"/>
                <a:gd name="T30" fmla="*/ 2 w 4"/>
                <a:gd name="T31" fmla="*/ 3 h 4"/>
                <a:gd name="T32" fmla="*/ 1 w 4"/>
                <a:gd name="T33" fmla="*/ 3 h 4"/>
                <a:gd name="T34" fmla="*/ 1 w 4"/>
                <a:gd name="T35" fmla="*/ 2 h 4"/>
                <a:gd name="T36" fmla="*/ 2 w 4"/>
                <a:gd name="T37" fmla="*/ 1 h 4"/>
                <a:gd name="T38" fmla="*/ 3 w 4"/>
                <a:gd name="T39" fmla="*/ 1 h 4"/>
                <a:gd name="T40" fmla="*/ 3 w 4"/>
                <a:gd name="T41" fmla="*/ 1 h 4"/>
                <a:gd name="T42" fmla="*/ 3 w 4"/>
                <a:gd name="T43" fmla="*/ 1 h 4"/>
                <a:gd name="T44" fmla="*/ 3 w 4"/>
                <a:gd name="T45" fmla="*/ 1 h 4"/>
                <a:gd name="T46" fmla="*/ 3 w 4"/>
                <a:gd name="T47" fmla="*/ 1 h 4"/>
                <a:gd name="T48" fmla="*/ 3 w 4"/>
                <a:gd name="T49" fmla="*/ 3 h 4"/>
                <a:gd name="T50" fmla="*/ 2 w 4"/>
                <a:gd name="T51" fmla="*/ 3 h 4"/>
                <a:gd name="T52" fmla="*/ 2 w 4"/>
                <a:gd name="T53" fmla="*/ 2 h 4"/>
                <a:gd name="T54" fmla="*/ 2 w 4"/>
                <a:gd name="T55" fmla="*/ 1 h 4"/>
                <a:gd name="T56" fmla="*/ 1 w 4"/>
                <a:gd name="T57" fmla="*/ 2 h 4"/>
                <a:gd name="T58" fmla="*/ 2 w 4"/>
                <a:gd name="T5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3" y="3"/>
                  </a:lnTo>
                  <a:close/>
                  <a:moveTo>
                    <a:pt x="2" y="3"/>
                  </a:move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00"/>
            <p:cNvSpPr>
              <a:spLocks noEditPoints="1"/>
            </p:cNvSpPr>
            <p:nvPr/>
          </p:nvSpPr>
          <p:spPr bwMode="auto">
            <a:xfrm>
              <a:off x="7569200" y="6372225"/>
              <a:ext cx="4763" cy="7938"/>
            </a:xfrm>
            <a:custGeom>
              <a:avLst/>
              <a:gdLst>
                <a:gd name="T0" fmla="*/ 3 w 3"/>
                <a:gd name="T1" fmla="*/ 5 h 5"/>
                <a:gd name="T2" fmla="*/ 1 w 3"/>
                <a:gd name="T3" fmla="*/ 5 h 5"/>
                <a:gd name="T4" fmla="*/ 1 w 3"/>
                <a:gd name="T5" fmla="*/ 5 h 5"/>
                <a:gd name="T6" fmla="*/ 1 w 3"/>
                <a:gd name="T7" fmla="*/ 5 h 5"/>
                <a:gd name="T8" fmla="*/ 1 w 3"/>
                <a:gd name="T9" fmla="*/ 4 h 5"/>
                <a:gd name="T10" fmla="*/ 1 w 3"/>
                <a:gd name="T11" fmla="*/ 4 h 5"/>
                <a:gd name="T12" fmla="*/ 0 w 3"/>
                <a:gd name="T13" fmla="*/ 5 h 5"/>
                <a:gd name="T14" fmla="*/ 0 w 3"/>
                <a:gd name="T15" fmla="*/ 5 h 5"/>
                <a:gd name="T16" fmla="*/ 0 w 3"/>
                <a:gd name="T17" fmla="*/ 5 h 5"/>
                <a:gd name="T18" fmla="*/ 0 w 3"/>
                <a:gd name="T19" fmla="*/ 5 h 5"/>
                <a:gd name="T20" fmla="*/ 0 w 3"/>
                <a:gd name="T21" fmla="*/ 4 h 5"/>
                <a:gd name="T22" fmla="*/ 0 w 3"/>
                <a:gd name="T23" fmla="*/ 4 h 5"/>
                <a:gd name="T24" fmla="*/ 0 w 3"/>
                <a:gd name="T25" fmla="*/ 4 h 5"/>
                <a:gd name="T26" fmla="*/ 0 w 3"/>
                <a:gd name="T27" fmla="*/ 4 h 5"/>
                <a:gd name="T28" fmla="*/ 0 w 3"/>
                <a:gd name="T29" fmla="*/ 4 h 5"/>
                <a:gd name="T30" fmla="*/ 0 w 3"/>
                <a:gd name="T31" fmla="*/ 2 h 5"/>
                <a:gd name="T32" fmla="*/ 0 w 3"/>
                <a:gd name="T33" fmla="*/ 2 h 5"/>
                <a:gd name="T34" fmla="*/ 0 w 3"/>
                <a:gd name="T35" fmla="*/ 2 h 5"/>
                <a:gd name="T36" fmla="*/ 0 w 3"/>
                <a:gd name="T37" fmla="*/ 2 h 5"/>
                <a:gd name="T38" fmla="*/ 0 w 3"/>
                <a:gd name="T39" fmla="*/ 2 h 5"/>
                <a:gd name="T40" fmla="*/ 1 w 3"/>
                <a:gd name="T41" fmla="*/ 1 h 5"/>
                <a:gd name="T42" fmla="*/ 1 w 3"/>
                <a:gd name="T43" fmla="*/ 0 h 5"/>
                <a:gd name="T44" fmla="*/ 1 w 3"/>
                <a:gd name="T45" fmla="*/ 1 h 5"/>
                <a:gd name="T46" fmla="*/ 1 w 3"/>
                <a:gd name="T47" fmla="*/ 1 h 5"/>
                <a:gd name="T48" fmla="*/ 1 w 3"/>
                <a:gd name="T49" fmla="*/ 2 h 5"/>
                <a:gd name="T50" fmla="*/ 1 w 3"/>
                <a:gd name="T51" fmla="*/ 2 h 5"/>
                <a:gd name="T52" fmla="*/ 3 w 3"/>
                <a:gd name="T53" fmla="*/ 1 h 5"/>
                <a:gd name="T54" fmla="*/ 3 w 3"/>
                <a:gd name="T55" fmla="*/ 0 h 5"/>
                <a:gd name="T56" fmla="*/ 3 w 3"/>
                <a:gd name="T57" fmla="*/ 1 h 5"/>
                <a:gd name="T58" fmla="*/ 3 w 3"/>
                <a:gd name="T59" fmla="*/ 1 h 5"/>
                <a:gd name="T60" fmla="*/ 3 w 3"/>
                <a:gd name="T61" fmla="*/ 2 h 5"/>
                <a:gd name="T62" fmla="*/ 3 w 3"/>
                <a:gd name="T63" fmla="*/ 2 h 5"/>
                <a:gd name="T64" fmla="*/ 3 w 3"/>
                <a:gd name="T65" fmla="*/ 2 h 5"/>
                <a:gd name="T66" fmla="*/ 3 w 3"/>
                <a:gd name="T67" fmla="*/ 2 h 5"/>
                <a:gd name="T68" fmla="*/ 3 w 3"/>
                <a:gd name="T69" fmla="*/ 2 h 5"/>
                <a:gd name="T70" fmla="*/ 3 w 3"/>
                <a:gd name="T71" fmla="*/ 4 h 5"/>
                <a:gd name="T72" fmla="*/ 3 w 3"/>
                <a:gd name="T73" fmla="*/ 4 h 5"/>
                <a:gd name="T74" fmla="*/ 3 w 3"/>
                <a:gd name="T75" fmla="*/ 4 h 5"/>
                <a:gd name="T76" fmla="*/ 3 w 3"/>
                <a:gd name="T77" fmla="*/ 4 h 5"/>
                <a:gd name="T78" fmla="*/ 3 w 3"/>
                <a:gd name="T79" fmla="*/ 4 h 5"/>
                <a:gd name="T80" fmla="*/ 3 w 3"/>
                <a:gd name="T81" fmla="*/ 5 h 5"/>
                <a:gd name="T82" fmla="*/ 1 w 3"/>
                <a:gd name="T83" fmla="*/ 2 h 5"/>
                <a:gd name="T84" fmla="*/ 1 w 3"/>
                <a:gd name="T85" fmla="*/ 2 h 5"/>
                <a:gd name="T86" fmla="*/ 1 w 3"/>
                <a:gd name="T87" fmla="*/ 4 h 5"/>
                <a:gd name="T88" fmla="*/ 1 w 3"/>
                <a:gd name="T89" fmla="*/ 4 h 5"/>
                <a:gd name="T90" fmla="*/ 1 w 3"/>
                <a:gd name="T9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close/>
                  <a:moveTo>
                    <a:pt x="1" y="2"/>
                  </a:move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01"/>
            <p:cNvSpPr>
              <a:spLocks noEditPoints="1"/>
            </p:cNvSpPr>
            <p:nvPr/>
          </p:nvSpPr>
          <p:spPr bwMode="auto">
            <a:xfrm>
              <a:off x="7747000" y="6372225"/>
              <a:ext cx="6350" cy="793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3 w 3"/>
                <a:gd name="T5" fmla="*/ 2 h 4"/>
                <a:gd name="T6" fmla="*/ 3 w 3"/>
                <a:gd name="T7" fmla="*/ 2 h 4"/>
                <a:gd name="T8" fmla="*/ 3 w 3"/>
                <a:gd name="T9" fmla="*/ 3 h 4"/>
                <a:gd name="T10" fmla="*/ 3 w 3"/>
                <a:gd name="T11" fmla="*/ 4 h 4"/>
                <a:gd name="T12" fmla="*/ 3 w 3"/>
                <a:gd name="T13" fmla="*/ 4 h 4"/>
                <a:gd name="T14" fmla="*/ 3 w 3"/>
                <a:gd name="T15" fmla="*/ 4 h 4"/>
                <a:gd name="T16" fmla="*/ 3 w 3"/>
                <a:gd name="T17" fmla="*/ 4 h 4"/>
                <a:gd name="T18" fmla="*/ 2 w 3"/>
                <a:gd name="T19" fmla="*/ 3 h 4"/>
                <a:gd name="T20" fmla="*/ 1 w 3"/>
                <a:gd name="T21" fmla="*/ 4 h 4"/>
                <a:gd name="T22" fmla="*/ 0 w 3"/>
                <a:gd name="T23" fmla="*/ 3 h 4"/>
                <a:gd name="T24" fmla="*/ 1 w 3"/>
                <a:gd name="T25" fmla="*/ 1 h 4"/>
                <a:gd name="T26" fmla="*/ 0 w 3"/>
                <a:gd name="T27" fmla="*/ 1 h 4"/>
                <a:gd name="T28" fmla="*/ 1 w 3"/>
                <a:gd name="T29" fmla="*/ 0 h 4"/>
                <a:gd name="T30" fmla="*/ 2 w 3"/>
                <a:gd name="T31" fmla="*/ 1 h 4"/>
                <a:gd name="T32" fmla="*/ 1 w 3"/>
                <a:gd name="T33" fmla="*/ 2 h 4"/>
                <a:gd name="T34" fmla="*/ 2 w 3"/>
                <a:gd name="T35" fmla="*/ 3 h 4"/>
                <a:gd name="T36" fmla="*/ 1 w 3"/>
                <a:gd name="T37" fmla="*/ 3 h 4"/>
                <a:gd name="T38" fmla="*/ 2 w 3"/>
                <a:gd name="T39" fmla="*/ 3 h 4"/>
                <a:gd name="T40" fmla="*/ 1 w 3"/>
                <a:gd name="T41" fmla="*/ 2 h 4"/>
                <a:gd name="T42" fmla="*/ 0 w 3"/>
                <a:gd name="T43" fmla="*/ 3 h 4"/>
                <a:gd name="T44" fmla="*/ 1 w 3"/>
                <a:gd name="T45" fmla="*/ 3 h 4"/>
                <a:gd name="T46" fmla="*/ 1 w 3"/>
                <a:gd name="T47" fmla="*/ 1 h 4"/>
                <a:gd name="T48" fmla="*/ 2 w 3"/>
                <a:gd name="T49" fmla="*/ 1 h 4"/>
                <a:gd name="T50" fmla="*/ 1 w 3"/>
                <a:gd name="T51" fmla="*/ 0 h 4"/>
                <a:gd name="T52" fmla="*/ 1 w 3"/>
                <a:gd name="T5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2"/>
                  </a:cubicBezTo>
                  <a:lnTo>
                    <a:pt x="2" y="3"/>
                  </a:lnTo>
                  <a:close/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802"/>
            <p:cNvSpPr>
              <a:spLocks/>
            </p:cNvSpPr>
            <p:nvPr/>
          </p:nvSpPr>
          <p:spPr bwMode="auto">
            <a:xfrm>
              <a:off x="7700963" y="6372225"/>
              <a:ext cx="7938" cy="6350"/>
            </a:xfrm>
            <a:custGeom>
              <a:avLst/>
              <a:gdLst>
                <a:gd name="T0" fmla="*/ 2 w 5"/>
                <a:gd name="T1" fmla="*/ 2 h 4"/>
                <a:gd name="T2" fmla="*/ 2 w 5"/>
                <a:gd name="T3" fmla="*/ 4 h 4"/>
                <a:gd name="T4" fmla="*/ 0 w 5"/>
                <a:gd name="T5" fmla="*/ 2 h 4"/>
                <a:gd name="T6" fmla="*/ 0 w 5"/>
                <a:gd name="T7" fmla="*/ 2 h 4"/>
                <a:gd name="T8" fmla="*/ 2 w 5"/>
                <a:gd name="T9" fmla="*/ 0 h 4"/>
                <a:gd name="T10" fmla="*/ 3 w 5"/>
                <a:gd name="T11" fmla="*/ 0 h 4"/>
                <a:gd name="T12" fmla="*/ 3 w 5"/>
                <a:gd name="T13" fmla="*/ 0 h 4"/>
                <a:gd name="T14" fmla="*/ 5 w 5"/>
                <a:gd name="T15" fmla="*/ 2 h 4"/>
                <a:gd name="T16" fmla="*/ 5 w 5"/>
                <a:gd name="T17" fmla="*/ 2 h 4"/>
                <a:gd name="T18" fmla="*/ 5 w 5"/>
                <a:gd name="T19" fmla="*/ 4 h 4"/>
                <a:gd name="T20" fmla="*/ 5 w 5"/>
                <a:gd name="T21" fmla="*/ 2 h 4"/>
                <a:gd name="T22" fmla="*/ 3 w 5"/>
                <a:gd name="T23" fmla="*/ 1 h 4"/>
                <a:gd name="T24" fmla="*/ 2 w 5"/>
                <a:gd name="T2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4">
                  <a:moveTo>
                    <a:pt x="2" y="2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03"/>
            <p:cNvSpPr>
              <a:spLocks/>
            </p:cNvSpPr>
            <p:nvPr/>
          </p:nvSpPr>
          <p:spPr bwMode="auto">
            <a:xfrm>
              <a:off x="7791450" y="6372225"/>
              <a:ext cx="4763" cy="3175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0 w 3"/>
                <a:gd name="T5" fmla="*/ 1 h 2"/>
                <a:gd name="T6" fmla="*/ 2 w 3"/>
                <a:gd name="T7" fmla="*/ 1 h 2"/>
                <a:gd name="T8" fmla="*/ 2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2 w 3"/>
                <a:gd name="T15" fmla="*/ 1 h 2"/>
                <a:gd name="T16" fmla="*/ 3 w 3"/>
                <a:gd name="T17" fmla="*/ 1 h 2"/>
                <a:gd name="T18" fmla="*/ 3 w 3"/>
                <a:gd name="T19" fmla="*/ 1 h 2"/>
                <a:gd name="T20" fmla="*/ 3 w 3"/>
                <a:gd name="T21" fmla="*/ 1 h 2"/>
                <a:gd name="T22" fmla="*/ 3 w 3"/>
                <a:gd name="T23" fmla="*/ 1 h 2"/>
                <a:gd name="T24" fmla="*/ 3 w 3"/>
                <a:gd name="T25" fmla="*/ 2 h 2"/>
                <a:gd name="T26" fmla="*/ 3 w 3"/>
                <a:gd name="T27" fmla="*/ 2 h 2"/>
                <a:gd name="T28" fmla="*/ 3 w 3"/>
                <a:gd name="T29" fmla="*/ 2 h 2"/>
                <a:gd name="T30" fmla="*/ 2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2 h 2"/>
                <a:gd name="T38" fmla="*/ 2 w 3"/>
                <a:gd name="T39" fmla="*/ 2 h 2"/>
                <a:gd name="T40" fmla="*/ 0 w 3"/>
                <a:gd name="T41" fmla="*/ 2 h 2"/>
                <a:gd name="T42" fmla="*/ 0 w 3"/>
                <a:gd name="T43" fmla="*/ 2 h 2"/>
                <a:gd name="T44" fmla="*/ 0 w 3"/>
                <a:gd name="T45" fmla="*/ 2 h 2"/>
                <a:gd name="T46" fmla="*/ 2 w 3"/>
                <a:gd name="T47" fmla="*/ 1 h 2"/>
                <a:gd name="T48" fmla="*/ 0 w 3"/>
                <a:gd name="T4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04"/>
            <p:cNvSpPr>
              <a:spLocks/>
            </p:cNvSpPr>
            <p:nvPr/>
          </p:nvSpPr>
          <p:spPr bwMode="auto">
            <a:xfrm>
              <a:off x="7883525" y="6372225"/>
              <a:ext cx="3175" cy="9525"/>
            </a:xfrm>
            <a:custGeom>
              <a:avLst/>
              <a:gdLst>
                <a:gd name="T0" fmla="*/ 0 w 1"/>
                <a:gd name="T1" fmla="*/ 4 h 5"/>
                <a:gd name="T2" fmla="*/ 0 w 1"/>
                <a:gd name="T3" fmla="*/ 5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2 h 5"/>
                <a:gd name="T10" fmla="*/ 0 w 1"/>
                <a:gd name="T11" fmla="*/ 1 h 5"/>
                <a:gd name="T12" fmla="*/ 0 w 1"/>
                <a:gd name="T13" fmla="*/ 0 h 5"/>
                <a:gd name="T14" fmla="*/ 0 w 1"/>
                <a:gd name="T15" fmla="*/ 0 h 5"/>
                <a:gd name="T16" fmla="*/ 0 w 1"/>
                <a:gd name="T17" fmla="*/ 1 h 5"/>
                <a:gd name="T18" fmla="*/ 1 w 1"/>
                <a:gd name="T19" fmla="*/ 2 h 5"/>
                <a:gd name="T20" fmla="*/ 0 w 1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5"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805"/>
            <p:cNvSpPr>
              <a:spLocks/>
            </p:cNvSpPr>
            <p:nvPr/>
          </p:nvSpPr>
          <p:spPr bwMode="auto">
            <a:xfrm>
              <a:off x="7839075" y="6372225"/>
              <a:ext cx="1588" cy="9525"/>
            </a:xfrm>
            <a:custGeom>
              <a:avLst/>
              <a:gdLst>
                <a:gd name="T0" fmla="*/ 0 w 1"/>
                <a:gd name="T1" fmla="*/ 1 h 5"/>
                <a:gd name="T2" fmla="*/ 1 w 1"/>
                <a:gd name="T3" fmla="*/ 0 h 5"/>
                <a:gd name="T4" fmla="*/ 1 w 1"/>
                <a:gd name="T5" fmla="*/ 0 h 5"/>
                <a:gd name="T6" fmla="*/ 1 w 1"/>
                <a:gd name="T7" fmla="*/ 1 h 5"/>
                <a:gd name="T8" fmla="*/ 0 w 1"/>
                <a:gd name="T9" fmla="*/ 2 h 5"/>
                <a:gd name="T10" fmla="*/ 1 w 1"/>
                <a:gd name="T11" fmla="*/ 4 h 5"/>
                <a:gd name="T12" fmla="*/ 1 w 1"/>
                <a:gd name="T13" fmla="*/ 4 h 5"/>
                <a:gd name="T14" fmla="*/ 1 w 1"/>
                <a:gd name="T15" fmla="*/ 5 h 5"/>
                <a:gd name="T16" fmla="*/ 0 w 1"/>
                <a:gd name="T17" fmla="*/ 4 h 5"/>
                <a:gd name="T18" fmla="*/ 0 w 1"/>
                <a:gd name="T19" fmla="*/ 2 h 5"/>
                <a:gd name="T20" fmla="*/ 0 w 1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5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806"/>
            <p:cNvSpPr>
              <a:spLocks/>
            </p:cNvSpPr>
            <p:nvPr/>
          </p:nvSpPr>
          <p:spPr bwMode="auto">
            <a:xfrm>
              <a:off x="8097838" y="6378575"/>
              <a:ext cx="4763" cy="7938"/>
            </a:xfrm>
            <a:custGeom>
              <a:avLst/>
              <a:gdLst>
                <a:gd name="T0" fmla="*/ 2 w 3"/>
                <a:gd name="T1" fmla="*/ 5 h 5"/>
                <a:gd name="T2" fmla="*/ 2 w 3"/>
                <a:gd name="T3" fmla="*/ 5 h 5"/>
                <a:gd name="T4" fmla="*/ 2 w 3"/>
                <a:gd name="T5" fmla="*/ 5 h 5"/>
                <a:gd name="T6" fmla="*/ 2 w 3"/>
                <a:gd name="T7" fmla="*/ 2 h 5"/>
                <a:gd name="T8" fmla="*/ 2 w 3"/>
                <a:gd name="T9" fmla="*/ 2 h 5"/>
                <a:gd name="T10" fmla="*/ 0 w 3"/>
                <a:gd name="T11" fmla="*/ 2 h 5"/>
                <a:gd name="T12" fmla="*/ 2 w 3"/>
                <a:gd name="T13" fmla="*/ 1 h 5"/>
                <a:gd name="T14" fmla="*/ 2 w 3"/>
                <a:gd name="T15" fmla="*/ 1 h 5"/>
                <a:gd name="T16" fmla="*/ 2 w 3"/>
                <a:gd name="T17" fmla="*/ 1 h 5"/>
                <a:gd name="T18" fmla="*/ 2 w 3"/>
                <a:gd name="T19" fmla="*/ 0 h 5"/>
                <a:gd name="T20" fmla="*/ 2 w 3"/>
                <a:gd name="T21" fmla="*/ 0 h 5"/>
                <a:gd name="T22" fmla="*/ 3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1 h 5"/>
                <a:gd name="T34" fmla="*/ 3 w 3"/>
                <a:gd name="T35" fmla="*/ 2 h 5"/>
                <a:gd name="T36" fmla="*/ 2 w 3"/>
                <a:gd name="T37" fmla="*/ 2 h 5"/>
                <a:gd name="T38" fmla="*/ 2 w 3"/>
                <a:gd name="T39" fmla="*/ 2 h 5"/>
                <a:gd name="T40" fmla="*/ 2 w 3"/>
                <a:gd name="T4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07"/>
            <p:cNvSpPr>
              <a:spLocks/>
            </p:cNvSpPr>
            <p:nvPr/>
          </p:nvSpPr>
          <p:spPr bwMode="auto">
            <a:xfrm>
              <a:off x="8102600" y="6380163"/>
              <a:ext cx="4763" cy="6350"/>
            </a:xfrm>
            <a:custGeom>
              <a:avLst/>
              <a:gdLst>
                <a:gd name="T0" fmla="*/ 0 w 2"/>
                <a:gd name="T1" fmla="*/ 1 h 3"/>
                <a:gd name="T2" fmla="*/ 0 w 2"/>
                <a:gd name="T3" fmla="*/ 0 h 3"/>
                <a:gd name="T4" fmla="*/ 0 w 2"/>
                <a:gd name="T5" fmla="*/ 1 h 3"/>
                <a:gd name="T6" fmla="*/ 0 w 2"/>
                <a:gd name="T7" fmla="*/ 1 h 3"/>
                <a:gd name="T8" fmla="*/ 0 w 2"/>
                <a:gd name="T9" fmla="*/ 1 h 3"/>
                <a:gd name="T10" fmla="*/ 1 w 2"/>
                <a:gd name="T11" fmla="*/ 0 h 3"/>
                <a:gd name="T12" fmla="*/ 2 w 2"/>
                <a:gd name="T13" fmla="*/ 1 h 3"/>
                <a:gd name="T14" fmla="*/ 2 w 2"/>
                <a:gd name="T15" fmla="*/ 3 h 3"/>
                <a:gd name="T16" fmla="*/ 1 w 2"/>
                <a:gd name="T17" fmla="*/ 3 h 3"/>
                <a:gd name="T18" fmla="*/ 1 w 2"/>
                <a:gd name="T19" fmla="*/ 3 h 3"/>
                <a:gd name="T20" fmla="*/ 1 w 2"/>
                <a:gd name="T21" fmla="*/ 1 h 3"/>
                <a:gd name="T22" fmla="*/ 1 w 2"/>
                <a:gd name="T23" fmla="*/ 1 h 3"/>
                <a:gd name="T24" fmla="*/ 0 w 2"/>
                <a:gd name="T25" fmla="*/ 1 h 3"/>
                <a:gd name="T26" fmla="*/ 0 w 2"/>
                <a:gd name="T27" fmla="*/ 3 h 3"/>
                <a:gd name="T28" fmla="*/ 0 w 2"/>
                <a:gd name="T29" fmla="*/ 3 h 3"/>
                <a:gd name="T30" fmla="*/ 0 w 2"/>
                <a:gd name="T31" fmla="*/ 3 h 3"/>
                <a:gd name="T32" fmla="*/ 0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3" name="Group 1009"/>
            <p:cNvGrpSpPr>
              <a:grpSpLocks/>
            </p:cNvGrpSpPr>
            <p:nvPr/>
          </p:nvGrpSpPr>
          <p:grpSpPr bwMode="auto">
            <a:xfrm>
              <a:off x="7423150" y="6348413"/>
              <a:ext cx="981075" cy="231775"/>
              <a:chOff x="4676" y="3999"/>
              <a:chExt cx="618" cy="146"/>
            </a:xfrm>
          </p:grpSpPr>
          <p:sp>
            <p:nvSpPr>
              <p:cNvPr id="294" name="Freeform 809"/>
              <p:cNvSpPr>
                <a:spLocks/>
              </p:cNvSpPr>
              <p:nvPr/>
            </p:nvSpPr>
            <p:spPr bwMode="auto">
              <a:xfrm>
                <a:off x="5125" y="4019"/>
                <a:ext cx="3" cy="4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  <a:gd name="T6" fmla="*/ 1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0 h 3"/>
                  <a:gd name="T14" fmla="*/ 0 w 2"/>
                  <a:gd name="T15" fmla="*/ 0 h 3"/>
                  <a:gd name="T16" fmla="*/ 1 w 2"/>
                  <a:gd name="T17" fmla="*/ 0 h 3"/>
                  <a:gd name="T18" fmla="*/ 1 w 2"/>
                  <a:gd name="T19" fmla="*/ 1 h 3"/>
                  <a:gd name="T20" fmla="*/ 1 w 2"/>
                  <a:gd name="T21" fmla="*/ 1 h 3"/>
                  <a:gd name="T22" fmla="*/ 1 w 2"/>
                  <a:gd name="T23" fmla="*/ 1 h 3"/>
                  <a:gd name="T24" fmla="*/ 2 w 2"/>
                  <a:gd name="T25" fmla="*/ 2 h 3"/>
                  <a:gd name="T26" fmla="*/ 2 w 2"/>
                  <a:gd name="T27" fmla="*/ 3 h 3"/>
                  <a:gd name="T28" fmla="*/ 2 w 2"/>
                  <a:gd name="T29" fmla="*/ 3 h 3"/>
                  <a:gd name="T30" fmla="*/ 2 w 2"/>
                  <a:gd name="T31" fmla="*/ 3 h 3"/>
                  <a:gd name="T32" fmla="*/ 2 w 2"/>
                  <a:gd name="T3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810"/>
              <p:cNvSpPr>
                <a:spLocks noEditPoints="1"/>
              </p:cNvSpPr>
              <p:nvPr/>
            </p:nvSpPr>
            <p:spPr bwMode="auto">
              <a:xfrm>
                <a:off x="5128" y="402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811"/>
              <p:cNvSpPr>
                <a:spLocks/>
              </p:cNvSpPr>
              <p:nvPr/>
            </p:nvSpPr>
            <p:spPr bwMode="auto">
              <a:xfrm>
                <a:off x="5131" y="4020"/>
                <a:ext cx="4" cy="3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0 h 2"/>
                  <a:gd name="T4" fmla="*/ 1 w 3"/>
                  <a:gd name="T5" fmla="*/ 1 h 2"/>
                  <a:gd name="T6" fmla="*/ 1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  <a:gd name="T12" fmla="*/ 0 w 3"/>
                  <a:gd name="T13" fmla="*/ 0 h 2"/>
                  <a:gd name="T14" fmla="*/ 0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  <a:gd name="T22" fmla="*/ 1 w 3"/>
                  <a:gd name="T23" fmla="*/ 0 h 2"/>
                  <a:gd name="T24" fmla="*/ 2 w 3"/>
                  <a:gd name="T25" fmla="*/ 0 h 2"/>
                  <a:gd name="T26" fmla="*/ 2 w 3"/>
                  <a:gd name="T27" fmla="*/ 0 h 2"/>
                  <a:gd name="T28" fmla="*/ 3 w 3"/>
                  <a:gd name="T29" fmla="*/ 1 h 2"/>
                  <a:gd name="T30" fmla="*/ 3 w 3"/>
                  <a:gd name="T31" fmla="*/ 2 h 2"/>
                  <a:gd name="T32" fmla="*/ 3 w 3"/>
                  <a:gd name="T33" fmla="*/ 2 h 2"/>
                  <a:gd name="T34" fmla="*/ 2 w 3"/>
                  <a:gd name="T35" fmla="*/ 2 h 2"/>
                  <a:gd name="T36" fmla="*/ 2 w 3"/>
                  <a:gd name="T37" fmla="*/ 1 h 2"/>
                  <a:gd name="T38" fmla="*/ 2 w 3"/>
                  <a:gd name="T39" fmla="*/ 0 h 2"/>
                  <a:gd name="T40" fmla="*/ 2 w 3"/>
                  <a:gd name="T41" fmla="*/ 1 h 2"/>
                  <a:gd name="T42" fmla="*/ 2 w 3"/>
                  <a:gd name="T43" fmla="*/ 2 h 2"/>
                  <a:gd name="T44" fmla="*/ 2 w 3"/>
                  <a:gd name="T45" fmla="*/ 2 h 2"/>
                  <a:gd name="T46" fmla="*/ 1 w 3"/>
                  <a:gd name="T47" fmla="*/ 2 h 2"/>
                  <a:gd name="T48" fmla="*/ 1 w 3"/>
                  <a:gd name="T4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812"/>
              <p:cNvSpPr>
                <a:spLocks noEditPoints="1"/>
              </p:cNvSpPr>
              <p:nvPr/>
            </p:nvSpPr>
            <p:spPr bwMode="auto">
              <a:xfrm>
                <a:off x="5135" y="4020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1 h 2"/>
                  <a:gd name="T20" fmla="*/ 1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1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1"/>
                    </a:ln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813"/>
              <p:cNvSpPr>
                <a:spLocks/>
              </p:cNvSpPr>
              <p:nvPr/>
            </p:nvSpPr>
            <p:spPr bwMode="auto">
              <a:xfrm>
                <a:off x="5193" y="402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1 w 2"/>
                  <a:gd name="T7" fmla="*/ 0 h 2"/>
                  <a:gd name="T8" fmla="*/ 1 w 2"/>
                  <a:gd name="T9" fmla="*/ 1 h 2"/>
                  <a:gd name="T10" fmla="*/ 1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  <a:gd name="T16" fmla="*/ 1 w 2"/>
                  <a:gd name="T17" fmla="*/ 2 h 2"/>
                  <a:gd name="T18" fmla="*/ 0 w 2"/>
                  <a:gd name="T19" fmla="*/ 1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814"/>
              <p:cNvSpPr>
                <a:spLocks/>
              </p:cNvSpPr>
              <p:nvPr/>
            </p:nvSpPr>
            <p:spPr bwMode="auto">
              <a:xfrm>
                <a:off x="5196" y="4019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4 h 4"/>
                  <a:gd name="T4" fmla="*/ 0 w 1"/>
                  <a:gd name="T5" fmla="*/ 4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0 h 4"/>
                  <a:gd name="T12" fmla="*/ 1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815"/>
              <p:cNvSpPr>
                <a:spLocks noEditPoints="1"/>
              </p:cNvSpPr>
              <p:nvPr/>
            </p:nvSpPr>
            <p:spPr bwMode="auto">
              <a:xfrm>
                <a:off x="5197" y="4020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1 h 2"/>
                  <a:gd name="T20" fmla="*/ 2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1"/>
                    </a:lnTo>
                    <a:close/>
                    <a:moveTo>
                      <a:pt x="2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816"/>
              <p:cNvSpPr>
                <a:spLocks noEditPoints="1"/>
              </p:cNvSpPr>
              <p:nvPr/>
            </p:nvSpPr>
            <p:spPr bwMode="auto">
              <a:xfrm>
                <a:off x="5200" y="4020"/>
                <a:ext cx="2" cy="3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1 w 2"/>
                  <a:gd name="T11" fmla="*/ 2 h 2"/>
                  <a:gd name="T12" fmla="*/ 0 w 2"/>
                  <a:gd name="T13" fmla="*/ 1 h 2"/>
                  <a:gd name="T14" fmla="*/ 1 w 2"/>
                  <a:gd name="T15" fmla="*/ 0 h 2"/>
                  <a:gd name="T16" fmla="*/ 2 w 2"/>
                  <a:gd name="T17" fmla="*/ 0 h 2"/>
                  <a:gd name="T18" fmla="*/ 2 w 2"/>
                  <a:gd name="T19" fmla="*/ 0 h 2"/>
                  <a:gd name="T20" fmla="*/ 2 w 2"/>
                  <a:gd name="T21" fmla="*/ 0 h 2"/>
                  <a:gd name="T22" fmla="*/ 2 w 2"/>
                  <a:gd name="T23" fmla="*/ 0 h 2"/>
                  <a:gd name="T24" fmla="*/ 2 w 2"/>
                  <a:gd name="T25" fmla="*/ 0 h 2"/>
                  <a:gd name="T26" fmla="*/ 2 w 2"/>
                  <a:gd name="T27" fmla="*/ 2 h 2"/>
                  <a:gd name="T28" fmla="*/ 1 w 2"/>
                  <a:gd name="T29" fmla="*/ 2 h 2"/>
                  <a:gd name="T30" fmla="*/ 2 w 2"/>
                  <a:gd name="T31" fmla="*/ 1 h 2"/>
                  <a:gd name="T32" fmla="*/ 1 w 2"/>
                  <a:gd name="T33" fmla="*/ 0 h 2"/>
                  <a:gd name="T34" fmla="*/ 1 w 2"/>
                  <a:gd name="T35" fmla="*/ 1 h 2"/>
                  <a:gd name="T36" fmla="*/ 1 w 2"/>
                  <a:gd name="T3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817"/>
              <p:cNvSpPr>
                <a:spLocks/>
              </p:cNvSpPr>
              <p:nvPr/>
            </p:nvSpPr>
            <p:spPr bwMode="auto">
              <a:xfrm>
                <a:off x="5204" y="4020"/>
                <a:ext cx="1" cy="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1 w 1"/>
                  <a:gd name="T13" fmla="*/ 0 h 2"/>
                  <a:gd name="T14" fmla="*/ 0 w 1"/>
                  <a:gd name="T15" fmla="*/ 0 h 2"/>
                  <a:gd name="T16" fmla="*/ 0 w 1"/>
                  <a:gd name="T17" fmla="*/ 1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818"/>
              <p:cNvSpPr>
                <a:spLocks noEditPoints="1"/>
              </p:cNvSpPr>
              <p:nvPr/>
            </p:nvSpPr>
            <p:spPr bwMode="auto">
              <a:xfrm>
                <a:off x="5127" y="4047"/>
                <a:ext cx="2" cy="3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1 w 2"/>
                  <a:gd name="T19" fmla="*/ 1 h 2"/>
                  <a:gd name="T20" fmla="*/ 2 w 2"/>
                  <a:gd name="T21" fmla="*/ 1 h 2"/>
                  <a:gd name="T22" fmla="*/ 1 w 2"/>
                  <a:gd name="T23" fmla="*/ 1 h 2"/>
                  <a:gd name="T24" fmla="*/ 1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1"/>
                    </a:lnTo>
                    <a:close/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819"/>
              <p:cNvSpPr>
                <a:spLocks/>
              </p:cNvSpPr>
              <p:nvPr/>
            </p:nvSpPr>
            <p:spPr bwMode="auto">
              <a:xfrm>
                <a:off x="5129" y="4047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  <a:gd name="T6" fmla="*/ 1 w 2"/>
                  <a:gd name="T7" fmla="*/ 1 h 2"/>
                  <a:gd name="T8" fmla="*/ 1 w 2"/>
                  <a:gd name="T9" fmla="*/ 1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2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1 w 2"/>
                  <a:gd name="T23" fmla="*/ 1 h 2"/>
                  <a:gd name="T24" fmla="*/ 1 w 2"/>
                  <a:gd name="T25" fmla="*/ 1 h 2"/>
                  <a:gd name="T26" fmla="*/ 1 w 2"/>
                  <a:gd name="T27" fmla="*/ 2 h 2"/>
                  <a:gd name="T28" fmla="*/ 1 w 2"/>
                  <a:gd name="T29" fmla="*/ 2 h 2"/>
                  <a:gd name="T30" fmla="*/ 0 w 2"/>
                  <a:gd name="T31" fmla="*/ 2 h 2"/>
                  <a:gd name="T32" fmla="*/ 0 w 2"/>
                  <a:gd name="T3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820"/>
              <p:cNvSpPr>
                <a:spLocks noEditPoints="1"/>
              </p:cNvSpPr>
              <p:nvPr/>
            </p:nvSpPr>
            <p:spPr bwMode="auto">
              <a:xfrm>
                <a:off x="5132" y="4046"/>
                <a:ext cx="3" cy="4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1 w 2"/>
                  <a:gd name="T5" fmla="*/ 3 h 3"/>
                  <a:gd name="T6" fmla="*/ 0 w 2"/>
                  <a:gd name="T7" fmla="*/ 2 h 3"/>
                  <a:gd name="T8" fmla="*/ 1 w 2"/>
                  <a:gd name="T9" fmla="*/ 1 h 3"/>
                  <a:gd name="T10" fmla="*/ 2 w 2"/>
                  <a:gd name="T11" fmla="*/ 2 h 3"/>
                  <a:gd name="T12" fmla="*/ 2 w 2"/>
                  <a:gd name="T13" fmla="*/ 2 h 3"/>
                  <a:gd name="T14" fmla="*/ 2 w 2"/>
                  <a:gd name="T15" fmla="*/ 1 h 3"/>
                  <a:gd name="T16" fmla="*/ 2 w 2"/>
                  <a:gd name="T17" fmla="*/ 0 h 3"/>
                  <a:gd name="T18" fmla="*/ 2 w 2"/>
                  <a:gd name="T19" fmla="*/ 1 h 3"/>
                  <a:gd name="T20" fmla="*/ 2 w 2"/>
                  <a:gd name="T21" fmla="*/ 3 h 3"/>
                  <a:gd name="T22" fmla="*/ 2 w 2"/>
                  <a:gd name="T23" fmla="*/ 3 h 3"/>
                  <a:gd name="T24" fmla="*/ 2 w 2"/>
                  <a:gd name="T25" fmla="*/ 3 h 3"/>
                  <a:gd name="T26" fmla="*/ 1 w 2"/>
                  <a:gd name="T27" fmla="*/ 2 h 3"/>
                  <a:gd name="T28" fmla="*/ 1 w 2"/>
                  <a:gd name="T29" fmla="*/ 2 h 3"/>
                  <a:gd name="T30" fmla="*/ 1 w 2"/>
                  <a:gd name="T31" fmla="*/ 3 h 3"/>
                  <a:gd name="T32" fmla="*/ 2 w 2"/>
                  <a:gd name="T33" fmla="*/ 2 h 3"/>
                  <a:gd name="T34" fmla="*/ 1 w 2"/>
                  <a:gd name="T3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821"/>
              <p:cNvSpPr>
                <a:spLocks noEditPoints="1"/>
              </p:cNvSpPr>
              <p:nvPr/>
            </p:nvSpPr>
            <p:spPr bwMode="auto">
              <a:xfrm>
                <a:off x="5281" y="4139"/>
                <a:ext cx="2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1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1 h 2"/>
                  <a:gd name="T20" fmla="*/ 2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1"/>
                    </a:lnTo>
                    <a:close/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822"/>
              <p:cNvSpPr>
                <a:spLocks/>
              </p:cNvSpPr>
              <p:nvPr/>
            </p:nvSpPr>
            <p:spPr bwMode="auto">
              <a:xfrm>
                <a:off x="5283" y="4139"/>
                <a:ext cx="3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1 w 2"/>
                  <a:gd name="T17" fmla="*/ 2 h 2"/>
                  <a:gd name="T18" fmla="*/ 1 w 2"/>
                  <a:gd name="T19" fmla="*/ 2 h 2"/>
                  <a:gd name="T20" fmla="*/ 1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0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823"/>
              <p:cNvSpPr>
                <a:spLocks/>
              </p:cNvSpPr>
              <p:nvPr/>
            </p:nvSpPr>
            <p:spPr bwMode="auto">
              <a:xfrm>
                <a:off x="5286" y="4138"/>
                <a:ext cx="1" cy="4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0 w 1"/>
                  <a:gd name="T5" fmla="*/ 0 h 4"/>
                  <a:gd name="T6" fmla="*/ 0 w 1"/>
                  <a:gd name="T7" fmla="*/ 1 h 4"/>
                  <a:gd name="T8" fmla="*/ 1 w 1"/>
                  <a:gd name="T9" fmla="*/ 1 h 4"/>
                  <a:gd name="T10" fmla="*/ 1 w 1"/>
                  <a:gd name="T11" fmla="*/ 1 h 4"/>
                  <a:gd name="T12" fmla="*/ 1 w 1"/>
                  <a:gd name="T13" fmla="*/ 1 h 4"/>
                  <a:gd name="T14" fmla="*/ 0 w 1"/>
                  <a:gd name="T15" fmla="*/ 1 h 4"/>
                  <a:gd name="T16" fmla="*/ 0 w 1"/>
                  <a:gd name="T17" fmla="*/ 4 h 4"/>
                  <a:gd name="T18" fmla="*/ 0 w 1"/>
                  <a:gd name="T19" fmla="*/ 4 h 4"/>
                  <a:gd name="T20" fmla="*/ 0 w 1"/>
                  <a:gd name="T21" fmla="*/ 4 h 4"/>
                  <a:gd name="T22" fmla="*/ 0 w 1"/>
                  <a:gd name="T23" fmla="*/ 1 h 4"/>
                  <a:gd name="T24" fmla="*/ 0 w 1"/>
                  <a:gd name="T25" fmla="*/ 1 h 4"/>
                  <a:gd name="T26" fmla="*/ 0 w 1"/>
                  <a:gd name="T27" fmla="*/ 1 h 4"/>
                  <a:gd name="T28" fmla="*/ 0 w 1"/>
                  <a:gd name="T29" fmla="*/ 1 h 4"/>
                  <a:gd name="T30" fmla="*/ 0 w 1"/>
                  <a:gd name="T31" fmla="*/ 1 h 4"/>
                  <a:gd name="T32" fmla="*/ 0 w 1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824"/>
              <p:cNvSpPr>
                <a:spLocks noEditPoints="1"/>
              </p:cNvSpPr>
              <p:nvPr/>
            </p:nvSpPr>
            <p:spPr bwMode="auto">
              <a:xfrm>
                <a:off x="5287" y="4139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1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1 w 2"/>
                  <a:gd name="T17" fmla="*/ 1 h 2"/>
                  <a:gd name="T18" fmla="*/ 0 w 2"/>
                  <a:gd name="T19" fmla="*/ 1 h 2"/>
                  <a:gd name="T20" fmla="*/ 1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1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1"/>
                    </a:ln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825"/>
              <p:cNvSpPr>
                <a:spLocks/>
              </p:cNvSpPr>
              <p:nvPr/>
            </p:nvSpPr>
            <p:spPr bwMode="auto">
              <a:xfrm>
                <a:off x="5290" y="4139"/>
                <a:ext cx="1" cy="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0 w 1"/>
                  <a:gd name="T17" fmla="*/ 1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826"/>
              <p:cNvSpPr>
                <a:spLocks noEditPoints="1"/>
              </p:cNvSpPr>
              <p:nvPr/>
            </p:nvSpPr>
            <p:spPr bwMode="auto">
              <a:xfrm>
                <a:off x="5154" y="4018"/>
                <a:ext cx="2" cy="4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0 h 3"/>
                  <a:gd name="T4" fmla="*/ 1 w 2"/>
                  <a:gd name="T5" fmla="*/ 0 h 3"/>
                  <a:gd name="T6" fmla="*/ 1 w 2"/>
                  <a:gd name="T7" fmla="*/ 1 h 3"/>
                  <a:gd name="T8" fmla="*/ 1 w 2"/>
                  <a:gd name="T9" fmla="*/ 1 h 3"/>
                  <a:gd name="T10" fmla="*/ 1 w 2"/>
                  <a:gd name="T11" fmla="*/ 0 h 3"/>
                  <a:gd name="T12" fmla="*/ 2 w 2"/>
                  <a:gd name="T13" fmla="*/ 1 h 3"/>
                  <a:gd name="T14" fmla="*/ 1 w 2"/>
                  <a:gd name="T15" fmla="*/ 2 h 3"/>
                  <a:gd name="T16" fmla="*/ 1 w 2"/>
                  <a:gd name="T17" fmla="*/ 2 h 3"/>
                  <a:gd name="T18" fmla="*/ 1 w 2"/>
                  <a:gd name="T19" fmla="*/ 2 h 3"/>
                  <a:gd name="T20" fmla="*/ 1 w 2"/>
                  <a:gd name="T21" fmla="*/ 3 h 3"/>
                  <a:gd name="T22" fmla="*/ 1 w 2"/>
                  <a:gd name="T23" fmla="*/ 3 h 3"/>
                  <a:gd name="T24" fmla="*/ 0 w 2"/>
                  <a:gd name="T25" fmla="*/ 3 h 3"/>
                  <a:gd name="T26" fmla="*/ 0 w 2"/>
                  <a:gd name="T27" fmla="*/ 0 h 3"/>
                  <a:gd name="T28" fmla="*/ 1 w 2"/>
                  <a:gd name="T29" fmla="*/ 2 h 3"/>
                  <a:gd name="T30" fmla="*/ 2 w 2"/>
                  <a:gd name="T31" fmla="*/ 1 h 3"/>
                  <a:gd name="T32" fmla="*/ 1 w 2"/>
                  <a:gd name="T33" fmla="*/ 1 h 3"/>
                  <a:gd name="T34" fmla="*/ 1 w 2"/>
                  <a:gd name="T35" fmla="*/ 1 h 3"/>
                  <a:gd name="T36" fmla="*/ 1 w 2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0"/>
                    </a:ln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827"/>
              <p:cNvSpPr>
                <a:spLocks noEditPoints="1"/>
              </p:cNvSpPr>
              <p:nvPr/>
            </p:nvSpPr>
            <p:spPr bwMode="auto">
              <a:xfrm>
                <a:off x="5156" y="4018"/>
                <a:ext cx="3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1 w 2"/>
                  <a:gd name="T11" fmla="*/ 2 h 2"/>
                  <a:gd name="T12" fmla="*/ 0 w 2"/>
                  <a:gd name="T13" fmla="*/ 1 h 2"/>
                  <a:gd name="T14" fmla="*/ 1 w 2"/>
                  <a:gd name="T15" fmla="*/ 0 h 2"/>
                  <a:gd name="T16" fmla="*/ 2 w 2"/>
                  <a:gd name="T17" fmla="*/ 1 h 2"/>
                  <a:gd name="T18" fmla="*/ 2 w 2"/>
                  <a:gd name="T19" fmla="*/ 1 h 2"/>
                  <a:gd name="T20" fmla="*/ 2 w 2"/>
                  <a:gd name="T21" fmla="*/ 0 h 2"/>
                  <a:gd name="T22" fmla="*/ 2 w 2"/>
                  <a:gd name="T23" fmla="*/ 0 h 2"/>
                  <a:gd name="T24" fmla="*/ 2 w 2"/>
                  <a:gd name="T25" fmla="*/ 0 h 2"/>
                  <a:gd name="T26" fmla="*/ 2 w 2"/>
                  <a:gd name="T27" fmla="*/ 2 h 2"/>
                  <a:gd name="T28" fmla="*/ 1 w 2"/>
                  <a:gd name="T29" fmla="*/ 2 h 2"/>
                  <a:gd name="T30" fmla="*/ 2 w 2"/>
                  <a:gd name="T31" fmla="*/ 1 h 2"/>
                  <a:gd name="T32" fmla="*/ 1 w 2"/>
                  <a:gd name="T33" fmla="*/ 1 h 2"/>
                  <a:gd name="T34" fmla="*/ 1 w 2"/>
                  <a:gd name="T35" fmla="*/ 1 h 2"/>
                  <a:gd name="T36" fmla="*/ 1 w 2"/>
                  <a:gd name="T3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828"/>
              <p:cNvSpPr>
                <a:spLocks noEditPoints="1"/>
              </p:cNvSpPr>
              <p:nvPr/>
            </p:nvSpPr>
            <p:spPr bwMode="auto">
              <a:xfrm>
                <a:off x="5159" y="4018"/>
                <a:ext cx="3" cy="4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3 h 3"/>
                  <a:gd name="T8" fmla="*/ 1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  <a:gd name="T14" fmla="*/ 2 w 2"/>
                  <a:gd name="T15" fmla="*/ 2 h 3"/>
                  <a:gd name="T16" fmla="*/ 1 w 2"/>
                  <a:gd name="T17" fmla="*/ 2 h 3"/>
                  <a:gd name="T18" fmla="*/ 0 w 2"/>
                  <a:gd name="T19" fmla="*/ 1 h 3"/>
                  <a:gd name="T20" fmla="*/ 1 w 2"/>
                  <a:gd name="T21" fmla="*/ 0 h 3"/>
                  <a:gd name="T22" fmla="*/ 2 w 2"/>
                  <a:gd name="T23" fmla="*/ 1 h 3"/>
                  <a:gd name="T24" fmla="*/ 2 w 2"/>
                  <a:gd name="T25" fmla="*/ 1 h 3"/>
                  <a:gd name="T26" fmla="*/ 2 w 2"/>
                  <a:gd name="T27" fmla="*/ 0 h 3"/>
                  <a:gd name="T28" fmla="*/ 2 w 2"/>
                  <a:gd name="T29" fmla="*/ 0 h 3"/>
                  <a:gd name="T30" fmla="*/ 2 w 2"/>
                  <a:gd name="T31" fmla="*/ 0 h 3"/>
                  <a:gd name="T32" fmla="*/ 2 w 2"/>
                  <a:gd name="T33" fmla="*/ 2 h 3"/>
                  <a:gd name="T34" fmla="*/ 1 w 2"/>
                  <a:gd name="T35" fmla="*/ 2 h 3"/>
                  <a:gd name="T36" fmla="*/ 2 w 2"/>
                  <a:gd name="T37" fmla="*/ 1 h 3"/>
                  <a:gd name="T38" fmla="*/ 1 w 2"/>
                  <a:gd name="T39" fmla="*/ 1 h 3"/>
                  <a:gd name="T40" fmla="*/ 1 w 2"/>
                  <a:gd name="T41" fmla="*/ 1 h 3"/>
                  <a:gd name="T42" fmla="*/ 1 w 2"/>
                  <a:gd name="T4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829"/>
              <p:cNvSpPr>
                <a:spLocks noEditPoints="1"/>
              </p:cNvSpPr>
              <p:nvPr/>
            </p:nvSpPr>
            <p:spPr bwMode="auto">
              <a:xfrm>
                <a:off x="5162" y="4018"/>
                <a:ext cx="3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1 w 2"/>
                  <a:gd name="T19" fmla="*/ 1 h 2"/>
                  <a:gd name="T20" fmla="*/ 2 w 2"/>
                  <a:gd name="T21" fmla="*/ 1 h 2"/>
                  <a:gd name="T22" fmla="*/ 1 w 2"/>
                  <a:gd name="T23" fmla="*/ 1 h 2"/>
                  <a:gd name="T24" fmla="*/ 1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1"/>
                    </a:lnTo>
                    <a:close/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830"/>
              <p:cNvSpPr>
                <a:spLocks/>
              </p:cNvSpPr>
              <p:nvPr/>
            </p:nvSpPr>
            <p:spPr bwMode="auto">
              <a:xfrm>
                <a:off x="5158" y="4023"/>
                <a:ext cx="1" cy="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1 h 2"/>
                  <a:gd name="T8" fmla="*/ 1 w 1"/>
                  <a:gd name="T9" fmla="*/ 2 h 2"/>
                  <a:gd name="T10" fmla="*/ 1 w 1"/>
                  <a:gd name="T11" fmla="*/ 1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  <a:gd name="T18" fmla="*/ 1 w 1"/>
                  <a:gd name="T19" fmla="*/ 1 h 2"/>
                  <a:gd name="T20" fmla="*/ 1 w 1"/>
                  <a:gd name="T21" fmla="*/ 2 h 2"/>
                  <a:gd name="T22" fmla="*/ 0 w 1"/>
                  <a:gd name="T23" fmla="*/ 1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831"/>
              <p:cNvSpPr>
                <a:spLocks noEditPoints="1"/>
              </p:cNvSpPr>
              <p:nvPr/>
            </p:nvSpPr>
            <p:spPr bwMode="auto">
              <a:xfrm>
                <a:off x="5161" y="4023"/>
                <a:ext cx="1" cy="4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0 h 3"/>
                  <a:gd name="T6" fmla="*/ 0 w 1"/>
                  <a:gd name="T7" fmla="*/ 0 h 3"/>
                  <a:gd name="T8" fmla="*/ 0 w 1"/>
                  <a:gd name="T9" fmla="*/ 0 h 3"/>
                  <a:gd name="T10" fmla="*/ 1 w 1"/>
                  <a:gd name="T11" fmla="*/ 0 h 3"/>
                  <a:gd name="T12" fmla="*/ 1 w 1"/>
                  <a:gd name="T13" fmla="*/ 1 h 3"/>
                  <a:gd name="T14" fmla="*/ 1 w 1"/>
                  <a:gd name="T15" fmla="*/ 2 h 3"/>
                  <a:gd name="T16" fmla="*/ 0 w 1"/>
                  <a:gd name="T17" fmla="*/ 2 h 3"/>
                  <a:gd name="T18" fmla="*/ 0 w 1"/>
                  <a:gd name="T19" fmla="*/ 2 h 3"/>
                  <a:gd name="T20" fmla="*/ 0 w 1"/>
                  <a:gd name="T21" fmla="*/ 3 h 3"/>
                  <a:gd name="T22" fmla="*/ 0 w 1"/>
                  <a:gd name="T23" fmla="*/ 3 h 3"/>
                  <a:gd name="T24" fmla="*/ 0 w 1"/>
                  <a:gd name="T25" fmla="*/ 3 h 3"/>
                  <a:gd name="T26" fmla="*/ 0 w 1"/>
                  <a:gd name="T27" fmla="*/ 0 h 3"/>
                  <a:gd name="T28" fmla="*/ 1 w 1"/>
                  <a:gd name="T29" fmla="*/ 2 h 3"/>
                  <a:gd name="T30" fmla="*/ 1 w 1"/>
                  <a:gd name="T31" fmla="*/ 1 h 3"/>
                  <a:gd name="T32" fmla="*/ 1 w 1"/>
                  <a:gd name="T33" fmla="*/ 0 h 3"/>
                  <a:gd name="T34" fmla="*/ 0 w 1"/>
                  <a:gd name="T35" fmla="*/ 1 h 3"/>
                  <a:gd name="T36" fmla="*/ 1 w 1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0"/>
                    </a:ln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832"/>
              <p:cNvSpPr>
                <a:spLocks noEditPoints="1"/>
              </p:cNvSpPr>
              <p:nvPr/>
            </p:nvSpPr>
            <p:spPr bwMode="auto">
              <a:xfrm>
                <a:off x="5154" y="4046"/>
                <a:ext cx="2" cy="3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1 w 2"/>
                  <a:gd name="T9" fmla="*/ 0 h 2"/>
                  <a:gd name="T10" fmla="*/ 1 w 2"/>
                  <a:gd name="T11" fmla="*/ 0 h 2"/>
                  <a:gd name="T12" fmla="*/ 2 w 2"/>
                  <a:gd name="T13" fmla="*/ 1 h 2"/>
                  <a:gd name="T14" fmla="*/ 1 w 2"/>
                  <a:gd name="T15" fmla="*/ 2 h 2"/>
                  <a:gd name="T16" fmla="*/ 1 w 2"/>
                  <a:gd name="T17" fmla="*/ 1 h 2"/>
                  <a:gd name="T18" fmla="*/ 1 w 2"/>
                  <a:gd name="T19" fmla="*/ 1 h 2"/>
                  <a:gd name="T20" fmla="*/ 1 w 2"/>
                  <a:gd name="T21" fmla="*/ 2 h 2"/>
                  <a:gd name="T22" fmla="*/ 1 w 2"/>
                  <a:gd name="T23" fmla="*/ 2 h 2"/>
                  <a:gd name="T24" fmla="*/ 0 w 2"/>
                  <a:gd name="T25" fmla="*/ 2 h 2"/>
                  <a:gd name="T26" fmla="*/ 0 w 2"/>
                  <a:gd name="T27" fmla="*/ 0 h 2"/>
                  <a:gd name="T28" fmla="*/ 1 w 2"/>
                  <a:gd name="T29" fmla="*/ 1 h 2"/>
                  <a:gd name="T30" fmla="*/ 2 w 2"/>
                  <a:gd name="T31" fmla="*/ 1 h 2"/>
                  <a:gd name="T32" fmla="*/ 1 w 2"/>
                  <a:gd name="T33" fmla="*/ 0 h 2"/>
                  <a:gd name="T34" fmla="*/ 1 w 2"/>
                  <a:gd name="T35" fmla="*/ 1 h 2"/>
                  <a:gd name="T36" fmla="*/ 1 w 2"/>
                  <a:gd name="T3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833"/>
              <p:cNvSpPr>
                <a:spLocks noEditPoints="1"/>
              </p:cNvSpPr>
              <p:nvPr/>
            </p:nvSpPr>
            <p:spPr bwMode="auto">
              <a:xfrm>
                <a:off x="5156" y="4046"/>
                <a:ext cx="3" cy="3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2 h 2"/>
                  <a:gd name="T12" fmla="*/ 0 w 2"/>
                  <a:gd name="T13" fmla="*/ 1 h 2"/>
                  <a:gd name="T14" fmla="*/ 1 w 2"/>
                  <a:gd name="T15" fmla="*/ 0 h 2"/>
                  <a:gd name="T16" fmla="*/ 2 w 2"/>
                  <a:gd name="T17" fmla="*/ 0 h 2"/>
                  <a:gd name="T18" fmla="*/ 2 w 2"/>
                  <a:gd name="T19" fmla="*/ 0 h 2"/>
                  <a:gd name="T20" fmla="*/ 2 w 2"/>
                  <a:gd name="T21" fmla="*/ 0 h 2"/>
                  <a:gd name="T22" fmla="*/ 2 w 2"/>
                  <a:gd name="T23" fmla="*/ 0 h 2"/>
                  <a:gd name="T24" fmla="*/ 2 w 2"/>
                  <a:gd name="T25" fmla="*/ 0 h 2"/>
                  <a:gd name="T26" fmla="*/ 2 w 2"/>
                  <a:gd name="T27" fmla="*/ 2 h 2"/>
                  <a:gd name="T28" fmla="*/ 1 w 2"/>
                  <a:gd name="T29" fmla="*/ 1 h 2"/>
                  <a:gd name="T30" fmla="*/ 2 w 2"/>
                  <a:gd name="T31" fmla="*/ 1 h 2"/>
                  <a:gd name="T32" fmla="*/ 1 w 2"/>
                  <a:gd name="T33" fmla="*/ 0 h 2"/>
                  <a:gd name="T34" fmla="*/ 1 w 2"/>
                  <a:gd name="T35" fmla="*/ 1 h 2"/>
                  <a:gd name="T36" fmla="*/ 1 w 2"/>
                  <a:gd name="T3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834"/>
              <p:cNvSpPr>
                <a:spLocks noEditPoints="1"/>
              </p:cNvSpPr>
              <p:nvPr/>
            </p:nvSpPr>
            <p:spPr bwMode="auto">
              <a:xfrm>
                <a:off x="5159" y="4046"/>
                <a:ext cx="3" cy="3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0 w 2"/>
                  <a:gd name="T5" fmla="*/ 2 h 2"/>
                  <a:gd name="T6" fmla="*/ 1 w 2"/>
                  <a:gd name="T7" fmla="*/ 2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  <a:gd name="T14" fmla="*/ 2 w 2"/>
                  <a:gd name="T15" fmla="*/ 1 h 2"/>
                  <a:gd name="T16" fmla="*/ 1 w 2"/>
                  <a:gd name="T17" fmla="*/ 2 h 2"/>
                  <a:gd name="T18" fmla="*/ 0 w 2"/>
                  <a:gd name="T19" fmla="*/ 1 h 2"/>
                  <a:gd name="T20" fmla="*/ 1 w 2"/>
                  <a:gd name="T21" fmla="*/ 0 h 2"/>
                  <a:gd name="T22" fmla="*/ 2 w 2"/>
                  <a:gd name="T23" fmla="*/ 0 h 2"/>
                  <a:gd name="T24" fmla="*/ 2 w 2"/>
                  <a:gd name="T25" fmla="*/ 0 h 2"/>
                  <a:gd name="T26" fmla="*/ 2 w 2"/>
                  <a:gd name="T27" fmla="*/ 0 h 2"/>
                  <a:gd name="T28" fmla="*/ 2 w 2"/>
                  <a:gd name="T29" fmla="*/ 0 h 2"/>
                  <a:gd name="T30" fmla="*/ 2 w 2"/>
                  <a:gd name="T31" fmla="*/ 0 h 2"/>
                  <a:gd name="T32" fmla="*/ 2 w 2"/>
                  <a:gd name="T33" fmla="*/ 2 h 2"/>
                  <a:gd name="T34" fmla="*/ 1 w 2"/>
                  <a:gd name="T35" fmla="*/ 1 h 2"/>
                  <a:gd name="T36" fmla="*/ 2 w 2"/>
                  <a:gd name="T37" fmla="*/ 1 h 2"/>
                  <a:gd name="T38" fmla="*/ 1 w 2"/>
                  <a:gd name="T39" fmla="*/ 0 h 2"/>
                  <a:gd name="T40" fmla="*/ 1 w 2"/>
                  <a:gd name="T41" fmla="*/ 1 h 2"/>
                  <a:gd name="T42" fmla="*/ 1 w 2"/>
                  <a:gd name="T4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835"/>
              <p:cNvSpPr>
                <a:spLocks noEditPoints="1"/>
              </p:cNvSpPr>
              <p:nvPr/>
            </p:nvSpPr>
            <p:spPr bwMode="auto">
              <a:xfrm>
                <a:off x="5162" y="4046"/>
                <a:ext cx="3" cy="3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  <a:gd name="T6" fmla="*/ 2 w 2"/>
                  <a:gd name="T7" fmla="*/ 1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1 w 2"/>
                  <a:gd name="T19" fmla="*/ 1 h 2"/>
                  <a:gd name="T20" fmla="*/ 2 w 2"/>
                  <a:gd name="T21" fmla="*/ 1 h 2"/>
                  <a:gd name="T22" fmla="*/ 1 w 2"/>
                  <a:gd name="T23" fmla="*/ 0 h 2"/>
                  <a:gd name="T24" fmla="*/ 1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1"/>
                    </a:lnTo>
                    <a:close/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836"/>
              <p:cNvSpPr>
                <a:spLocks noEditPoints="1"/>
              </p:cNvSpPr>
              <p:nvPr/>
            </p:nvSpPr>
            <p:spPr bwMode="auto">
              <a:xfrm>
                <a:off x="5154" y="4049"/>
                <a:ext cx="2" cy="4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1 w 2"/>
                  <a:gd name="T5" fmla="*/ 3 h 3"/>
                  <a:gd name="T6" fmla="*/ 0 w 2"/>
                  <a:gd name="T7" fmla="*/ 2 h 3"/>
                  <a:gd name="T8" fmla="*/ 1 w 2"/>
                  <a:gd name="T9" fmla="*/ 1 h 3"/>
                  <a:gd name="T10" fmla="*/ 2 w 2"/>
                  <a:gd name="T11" fmla="*/ 2 h 3"/>
                  <a:gd name="T12" fmla="*/ 2 w 2"/>
                  <a:gd name="T13" fmla="*/ 2 h 3"/>
                  <a:gd name="T14" fmla="*/ 2 w 2"/>
                  <a:gd name="T15" fmla="*/ 1 h 3"/>
                  <a:gd name="T16" fmla="*/ 2 w 2"/>
                  <a:gd name="T17" fmla="*/ 0 h 3"/>
                  <a:gd name="T18" fmla="*/ 2 w 2"/>
                  <a:gd name="T19" fmla="*/ 1 h 3"/>
                  <a:gd name="T20" fmla="*/ 2 w 2"/>
                  <a:gd name="T21" fmla="*/ 3 h 3"/>
                  <a:gd name="T22" fmla="*/ 2 w 2"/>
                  <a:gd name="T23" fmla="*/ 3 h 3"/>
                  <a:gd name="T24" fmla="*/ 2 w 2"/>
                  <a:gd name="T25" fmla="*/ 3 h 3"/>
                  <a:gd name="T26" fmla="*/ 1 w 2"/>
                  <a:gd name="T27" fmla="*/ 2 h 3"/>
                  <a:gd name="T28" fmla="*/ 1 w 2"/>
                  <a:gd name="T29" fmla="*/ 2 h 3"/>
                  <a:gd name="T30" fmla="*/ 1 w 2"/>
                  <a:gd name="T31" fmla="*/ 3 h 3"/>
                  <a:gd name="T32" fmla="*/ 2 w 2"/>
                  <a:gd name="T33" fmla="*/ 2 h 3"/>
                  <a:gd name="T34" fmla="*/ 1 w 2"/>
                  <a:gd name="T3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837"/>
              <p:cNvSpPr>
                <a:spLocks noEditPoints="1"/>
              </p:cNvSpPr>
              <p:nvPr/>
            </p:nvSpPr>
            <p:spPr bwMode="auto">
              <a:xfrm>
                <a:off x="5156" y="405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1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838"/>
              <p:cNvSpPr>
                <a:spLocks/>
              </p:cNvSpPr>
              <p:nvPr/>
            </p:nvSpPr>
            <p:spPr bwMode="auto">
              <a:xfrm>
                <a:off x="5159" y="4050"/>
                <a:ext cx="4" cy="3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0 h 3"/>
                  <a:gd name="T4" fmla="*/ 0 w 4"/>
                  <a:gd name="T5" fmla="*/ 0 h 3"/>
                  <a:gd name="T6" fmla="*/ 2 w 4"/>
                  <a:gd name="T7" fmla="*/ 0 h 3"/>
                  <a:gd name="T8" fmla="*/ 2 w 4"/>
                  <a:gd name="T9" fmla="*/ 3 h 3"/>
                  <a:gd name="T10" fmla="*/ 2 w 4"/>
                  <a:gd name="T11" fmla="*/ 3 h 3"/>
                  <a:gd name="T12" fmla="*/ 2 w 4"/>
                  <a:gd name="T13" fmla="*/ 1 h 3"/>
                  <a:gd name="T14" fmla="*/ 3 w 4"/>
                  <a:gd name="T15" fmla="*/ 0 h 3"/>
                  <a:gd name="T16" fmla="*/ 3 w 4"/>
                  <a:gd name="T17" fmla="*/ 1 h 3"/>
                  <a:gd name="T18" fmla="*/ 3 w 4"/>
                  <a:gd name="T19" fmla="*/ 3 h 3"/>
                  <a:gd name="T20" fmla="*/ 3 w 4"/>
                  <a:gd name="T21" fmla="*/ 3 h 3"/>
                  <a:gd name="T22" fmla="*/ 4 w 4"/>
                  <a:gd name="T23" fmla="*/ 0 h 3"/>
                  <a:gd name="T24" fmla="*/ 4 w 4"/>
                  <a:gd name="T25" fmla="*/ 0 h 3"/>
                  <a:gd name="T26" fmla="*/ 4 w 4"/>
                  <a:gd name="T27" fmla="*/ 0 h 3"/>
                  <a:gd name="T28" fmla="*/ 4 w 4"/>
                  <a:gd name="T29" fmla="*/ 1 h 3"/>
                  <a:gd name="T30" fmla="*/ 3 w 4"/>
                  <a:gd name="T31" fmla="*/ 3 h 3"/>
                  <a:gd name="T32" fmla="*/ 3 w 4"/>
                  <a:gd name="T33" fmla="*/ 3 h 3"/>
                  <a:gd name="T34" fmla="*/ 3 w 4"/>
                  <a:gd name="T35" fmla="*/ 3 h 3"/>
                  <a:gd name="T36" fmla="*/ 3 w 4"/>
                  <a:gd name="T37" fmla="*/ 1 h 3"/>
                  <a:gd name="T38" fmla="*/ 3 w 4"/>
                  <a:gd name="T39" fmla="*/ 1 h 3"/>
                  <a:gd name="T40" fmla="*/ 2 w 4"/>
                  <a:gd name="T41" fmla="*/ 3 h 3"/>
                  <a:gd name="T42" fmla="*/ 2 w 4"/>
                  <a:gd name="T43" fmla="*/ 3 h 3"/>
                  <a:gd name="T44" fmla="*/ 2 w 4"/>
                  <a:gd name="T45" fmla="*/ 3 h 3"/>
                  <a:gd name="T46" fmla="*/ 0 w 4"/>
                  <a:gd name="T4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839"/>
              <p:cNvSpPr>
                <a:spLocks/>
              </p:cNvSpPr>
              <p:nvPr/>
            </p:nvSpPr>
            <p:spPr bwMode="auto">
              <a:xfrm>
                <a:off x="5163" y="4050"/>
                <a:ext cx="3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0 h 2"/>
                  <a:gd name="T6" fmla="*/ 1 w 2"/>
                  <a:gd name="T7" fmla="*/ 1 h 2"/>
                  <a:gd name="T8" fmla="*/ 1 w 2"/>
                  <a:gd name="T9" fmla="*/ 1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2 h 2"/>
                  <a:gd name="T20" fmla="*/ 1 w 2"/>
                  <a:gd name="T21" fmla="*/ 1 h 2"/>
                  <a:gd name="T22" fmla="*/ 1 w 2"/>
                  <a:gd name="T23" fmla="*/ 1 h 2"/>
                  <a:gd name="T24" fmla="*/ 1 w 2"/>
                  <a:gd name="T25" fmla="*/ 1 h 2"/>
                  <a:gd name="T26" fmla="*/ 1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840"/>
              <p:cNvSpPr>
                <a:spLocks/>
              </p:cNvSpPr>
              <p:nvPr/>
            </p:nvSpPr>
            <p:spPr bwMode="auto">
              <a:xfrm>
                <a:off x="5109" y="4000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0 h 1"/>
                  <a:gd name="T8" fmla="*/ 0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  <a:gd name="T14" fmla="*/ 2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2 w 2"/>
                  <a:gd name="T21" fmla="*/ 0 h 1"/>
                  <a:gd name="T22" fmla="*/ 2 w 2"/>
                  <a:gd name="T23" fmla="*/ 1 h 1"/>
                  <a:gd name="T24" fmla="*/ 2 w 2"/>
                  <a:gd name="T25" fmla="*/ 1 h 1"/>
                  <a:gd name="T26" fmla="*/ 0 w 2"/>
                  <a:gd name="T27" fmla="*/ 1 h 1"/>
                  <a:gd name="T28" fmla="*/ 0 w 2"/>
                  <a:gd name="T2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841"/>
              <p:cNvSpPr>
                <a:spLocks/>
              </p:cNvSpPr>
              <p:nvPr/>
            </p:nvSpPr>
            <p:spPr bwMode="auto">
              <a:xfrm>
                <a:off x="5111" y="4000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1 h 1"/>
                  <a:gd name="T7" fmla="*/ 1 h 1"/>
                  <a:gd name="T8" fmla="*/ 1 h 1"/>
                  <a:gd name="T9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842"/>
              <p:cNvSpPr>
                <a:spLocks/>
              </p:cNvSpPr>
              <p:nvPr/>
            </p:nvSpPr>
            <p:spPr bwMode="auto">
              <a:xfrm>
                <a:off x="5112" y="400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  <a:gd name="T16" fmla="*/ 0 w 1"/>
                  <a:gd name="T17" fmla="*/ 0 h 1"/>
                  <a:gd name="T18" fmla="*/ 1 w 1"/>
                  <a:gd name="T19" fmla="*/ 0 h 1"/>
                  <a:gd name="T20" fmla="*/ 0 w 1"/>
                  <a:gd name="T21" fmla="*/ 0 h 1"/>
                  <a:gd name="T22" fmla="*/ 0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1 w 1"/>
                  <a:gd name="T31" fmla="*/ 0 h 1"/>
                  <a:gd name="T32" fmla="*/ 1 w 1"/>
                  <a:gd name="T33" fmla="*/ 1 h 1"/>
                  <a:gd name="T34" fmla="*/ 1 w 1"/>
                  <a:gd name="T35" fmla="*/ 1 h 1"/>
                  <a:gd name="T36" fmla="*/ 0 w 1"/>
                  <a:gd name="T3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843"/>
              <p:cNvSpPr>
                <a:spLocks/>
              </p:cNvSpPr>
              <p:nvPr/>
            </p:nvSpPr>
            <p:spPr bwMode="auto">
              <a:xfrm>
                <a:off x="5136" y="400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1 h 1"/>
                  <a:gd name="T6" fmla="*/ 0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  <a:gd name="T14" fmla="*/ 2 w 2"/>
                  <a:gd name="T15" fmla="*/ 0 h 1"/>
                  <a:gd name="T16" fmla="*/ 2 w 2"/>
                  <a:gd name="T17" fmla="*/ 0 h 1"/>
                  <a:gd name="T18" fmla="*/ 2 w 2"/>
                  <a:gd name="T19" fmla="*/ 0 h 1"/>
                  <a:gd name="T20" fmla="*/ 2 w 2"/>
                  <a:gd name="T21" fmla="*/ 0 h 1"/>
                  <a:gd name="T22" fmla="*/ 2 w 2"/>
                  <a:gd name="T23" fmla="*/ 1 h 1"/>
                  <a:gd name="T24" fmla="*/ 2 w 2"/>
                  <a:gd name="T25" fmla="*/ 1 h 1"/>
                  <a:gd name="T26" fmla="*/ 2 w 2"/>
                  <a:gd name="T27" fmla="*/ 1 h 1"/>
                  <a:gd name="T28" fmla="*/ 2 w 2"/>
                  <a:gd name="T2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844"/>
              <p:cNvSpPr>
                <a:spLocks/>
              </p:cNvSpPr>
              <p:nvPr/>
            </p:nvSpPr>
            <p:spPr bwMode="auto">
              <a:xfrm>
                <a:off x="5139" y="4000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1 h 1"/>
                  <a:gd name="T7" fmla="*/ 1 h 1"/>
                  <a:gd name="T8" fmla="*/ 1 h 1"/>
                  <a:gd name="T9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845"/>
              <p:cNvSpPr>
                <a:spLocks noEditPoints="1"/>
              </p:cNvSpPr>
              <p:nvPr/>
            </p:nvSpPr>
            <p:spPr bwMode="auto">
              <a:xfrm>
                <a:off x="5140" y="4000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0 h 1"/>
                  <a:gd name="T8" fmla="*/ 0 w 2"/>
                  <a:gd name="T9" fmla="*/ 0 h 1"/>
                  <a:gd name="T10" fmla="*/ 2 w 2"/>
                  <a:gd name="T11" fmla="*/ 0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1 h 1"/>
                  <a:gd name="T20" fmla="*/ 2 w 2"/>
                  <a:gd name="T21" fmla="*/ 1 h 1"/>
                  <a:gd name="T22" fmla="*/ 2 w 2"/>
                  <a:gd name="T23" fmla="*/ 1 h 1"/>
                  <a:gd name="T24" fmla="*/ 0 w 2"/>
                  <a:gd name="T25" fmla="*/ 1 h 1"/>
                  <a:gd name="T26" fmla="*/ 0 w 2"/>
                  <a:gd name="T27" fmla="*/ 1 h 1"/>
                  <a:gd name="T28" fmla="*/ 0 w 2"/>
                  <a:gd name="T29" fmla="*/ 1 h 1"/>
                  <a:gd name="T30" fmla="*/ 0 w 2"/>
                  <a:gd name="T31" fmla="*/ 1 h 1"/>
                  <a:gd name="T32" fmla="*/ 0 w 2"/>
                  <a:gd name="T33" fmla="*/ 1 h 1"/>
                  <a:gd name="T34" fmla="*/ 0 w 2"/>
                  <a:gd name="T35" fmla="*/ 0 h 1"/>
                  <a:gd name="T36" fmla="*/ 0 w 2"/>
                  <a:gd name="T37" fmla="*/ 0 h 1"/>
                  <a:gd name="T38" fmla="*/ 0 w 2"/>
                  <a:gd name="T39" fmla="*/ 1 h 1"/>
                  <a:gd name="T40" fmla="*/ 0 w 2"/>
                  <a:gd name="T4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846"/>
              <p:cNvSpPr>
                <a:spLocks/>
              </p:cNvSpPr>
              <p:nvPr/>
            </p:nvSpPr>
            <p:spPr bwMode="auto">
              <a:xfrm>
                <a:off x="5166" y="4000"/>
                <a:ext cx="0" cy="1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0 h 1"/>
                  <a:gd name="T5" fmla="*/ 0 h 1"/>
                  <a:gd name="T6" fmla="*/ 0 h 1"/>
                  <a:gd name="T7" fmla="*/ 0 h 1"/>
                  <a:gd name="T8" fmla="*/ 0 h 1"/>
                  <a:gd name="T9" fmla="*/ 0 h 1"/>
                  <a:gd name="T10" fmla="*/ 0 h 1"/>
                  <a:gd name="T11" fmla="*/ 1 h 1"/>
                  <a:gd name="T12" fmla="*/ 1 h 1"/>
                  <a:gd name="T13" fmla="*/ 1 h 1"/>
                  <a:gd name="T1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847"/>
              <p:cNvSpPr>
                <a:spLocks/>
              </p:cNvSpPr>
              <p:nvPr/>
            </p:nvSpPr>
            <p:spPr bwMode="auto">
              <a:xfrm>
                <a:off x="5167" y="4000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1 h 1"/>
                  <a:gd name="T7" fmla="*/ 1 h 1"/>
                  <a:gd name="T8" fmla="*/ 1 h 1"/>
                  <a:gd name="T9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848"/>
              <p:cNvSpPr>
                <a:spLocks/>
              </p:cNvSpPr>
              <p:nvPr/>
            </p:nvSpPr>
            <p:spPr bwMode="auto">
              <a:xfrm>
                <a:off x="5169" y="400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  <a:gd name="T14" fmla="*/ 1 w 1"/>
                  <a:gd name="T15" fmla="*/ 1 h 1"/>
                  <a:gd name="T16" fmla="*/ 0 w 1"/>
                  <a:gd name="T17" fmla="*/ 1 h 1"/>
                  <a:gd name="T18" fmla="*/ 0 w 1"/>
                  <a:gd name="T19" fmla="*/ 1 h 1"/>
                  <a:gd name="T20" fmla="*/ 0 w 1"/>
                  <a:gd name="T21" fmla="*/ 1 h 1"/>
                  <a:gd name="T22" fmla="*/ 0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1 w 1"/>
                  <a:gd name="T29" fmla="*/ 0 h 1"/>
                  <a:gd name="T30" fmla="*/ 1 w 1"/>
                  <a:gd name="T31" fmla="*/ 0 h 1"/>
                  <a:gd name="T32" fmla="*/ 1 w 1"/>
                  <a:gd name="T33" fmla="*/ 0 h 1"/>
                  <a:gd name="T34" fmla="*/ 0 w 1"/>
                  <a:gd name="T3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849"/>
              <p:cNvSpPr>
                <a:spLocks/>
              </p:cNvSpPr>
              <p:nvPr/>
            </p:nvSpPr>
            <p:spPr bwMode="auto">
              <a:xfrm>
                <a:off x="5205" y="3999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1 h 2"/>
                  <a:gd name="T8" fmla="*/ 0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w 1"/>
                  <a:gd name="T21" fmla="*/ 1 h 2"/>
                  <a:gd name="T22" fmla="*/ 1 w 1"/>
                  <a:gd name="T23" fmla="*/ 1 h 2"/>
                  <a:gd name="T24" fmla="*/ 0 w 1"/>
                  <a:gd name="T25" fmla="*/ 1 h 2"/>
                  <a:gd name="T26" fmla="*/ 0 w 1"/>
                  <a:gd name="T27" fmla="*/ 1 h 2"/>
                  <a:gd name="T28" fmla="*/ 0 w 1"/>
                  <a:gd name="T2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850"/>
              <p:cNvSpPr>
                <a:spLocks/>
              </p:cNvSpPr>
              <p:nvPr/>
            </p:nvSpPr>
            <p:spPr bwMode="auto">
              <a:xfrm>
                <a:off x="5206" y="3999"/>
                <a:ext cx="0" cy="2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0 h 2"/>
                  <a:gd name="T4" fmla="*/ 0 h 2"/>
                  <a:gd name="T5" fmla="*/ 0 h 2"/>
                  <a:gd name="T6" fmla="*/ 2 h 2"/>
                  <a:gd name="T7" fmla="*/ 2 h 2"/>
                  <a:gd name="T8" fmla="*/ 2 h 2"/>
                  <a:gd name="T9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851"/>
              <p:cNvSpPr>
                <a:spLocks noEditPoints="1"/>
              </p:cNvSpPr>
              <p:nvPr/>
            </p:nvSpPr>
            <p:spPr bwMode="auto">
              <a:xfrm>
                <a:off x="5208" y="3999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1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1 w 1"/>
                  <a:gd name="T15" fmla="*/ 1 h 2"/>
                  <a:gd name="T16" fmla="*/ 1 w 1"/>
                  <a:gd name="T17" fmla="*/ 2 h 2"/>
                  <a:gd name="T18" fmla="*/ 0 w 1"/>
                  <a:gd name="T19" fmla="*/ 2 h 2"/>
                  <a:gd name="T20" fmla="*/ 0 w 1"/>
                  <a:gd name="T21" fmla="*/ 2 h 2"/>
                  <a:gd name="T22" fmla="*/ 1 w 1"/>
                  <a:gd name="T23" fmla="*/ 2 h 2"/>
                  <a:gd name="T24" fmla="*/ 0 w 1"/>
                  <a:gd name="T25" fmla="*/ 1 h 2"/>
                  <a:gd name="T26" fmla="*/ 0 w 1"/>
                  <a:gd name="T2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852"/>
              <p:cNvSpPr>
                <a:spLocks/>
              </p:cNvSpPr>
              <p:nvPr/>
            </p:nvSpPr>
            <p:spPr bwMode="auto">
              <a:xfrm>
                <a:off x="5233" y="399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1 h 2"/>
                  <a:gd name="T8" fmla="*/ 0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1 h 2"/>
                  <a:gd name="T16" fmla="*/ 0 w 2"/>
                  <a:gd name="T17" fmla="*/ 1 h 2"/>
                  <a:gd name="T18" fmla="*/ 0 w 2"/>
                  <a:gd name="T19" fmla="*/ 1 h 2"/>
                  <a:gd name="T20" fmla="*/ 2 w 2"/>
                  <a:gd name="T21" fmla="*/ 1 h 2"/>
                  <a:gd name="T22" fmla="*/ 2 w 2"/>
                  <a:gd name="T23" fmla="*/ 1 h 2"/>
                  <a:gd name="T24" fmla="*/ 2 w 2"/>
                  <a:gd name="T25" fmla="*/ 1 h 2"/>
                  <a:gd name="T26" fmla="*/ 0 w 2"/>
                  <a:gd name="T27" fmla="*/ 1 h 2"/>
                  <a:gd name="T28" fmla="*/ 0 w 2"/>
                  <a:gd name="T2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853"/>
              <p:cNvSpPr>
                <a:spLocks/>
              </p:cNvSpPr>
              <p:nvPr/>
            </p:nvSpPr>
            <p:spPr bwMode="auto">
              <a:xfrm>
                <a:off x="5235" y="3999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0 h 2"/>
                  <a:gd name="T6" fmla="*/ 0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2 h 2"/>
                  <a:gd name="T14" fmla="*/ 1 w 1"/>
                  <a:gd name="T15" fmla="*/ 2 h 2"/>
                  <a:gd name="T16" fmla="*/ 0 w 1"/>
                  <a:gd name="T17" fmla="*/ 2 h 2"/>
                  <a:gd name="T18" fmla="*/ 0 w 1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854"/>
              <p:cNvSpPr>
                <a:spLocks/>
              </p:cNvSpPr>
              <p:nvPr/>
            </p:nvSpPr>
            <p:spPr bwMode="auto">
              <a:xfrm>
                <a:off x="5236" y="3999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0 h 2"/>
                  <a:gd name="T8" fmla="*/ 1 w 1"/>
                  <a:gd name="T9" fmla="*/ 0 h 2"/>
                  <a:gd name="T10" fmla="*/ 1 w 1"/>
                  <a:gd name="T11" fmla="*/ 1 h 2"/>
                  <a:gd name="T12" fmla="*/ 1 w 1"/>
                  <a:gd name="T13" fmla="*/ 2 h 2"/>
                  <a:gd name="T14" fmla="*/ 0 w 1"/>
                  <a:gd name="T15" fmla="*/ 2 h 2"/>
                  <a:gd name="T16" fmla="*/ 0 w 1"/>
                  <a:gd name="T17" fmla="*/ 2 h 2"/>
                  <a:gd name="T18" fmla="*/ 0 w 1"/>
                  <a:gd name="T19" fmla="*/ 2 h 2"/>
                  <a:gd name="T20" fmla="*/ 1 w 1"/>
                  <a:gd name="T21" fmla="*/ 1 h 2"/>
                  <a:gd name="T22" fmla="*/ 1 w 1"/>
                  <a:gd name="T23" fmla="*/ 1 h 2"/>
                  <a:gd name="T24" fmla="*/ 0 w 1"/>
                  <a:gd name="T2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855"/>
              <p:cNvSpPr>
                <a:spLocks/>
              </p:cNvSpPr>
              <p:nvPr/>
            </p:nvSpPr>
            <p:spPr bwMode="auto">
              <a:xfrm>
                <a:off x="5262" y="399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1 h 2"/>
                  <a:gd name="T4" fmla="*/ 0 h 2"/>
                  <a:gd name="T5" fmla="*/ 0 h 2"/>
                  <a:gd name="T6" fmla="*/ 0 h 2"/>
                  <a:gd name="T7" fmla="*/ 1 h 2"/>
                  <a:gd name="T8" fmla="*/ 1 h 2"/>
                  <a:gd name="T9" fmla="*/ 1 h 2"/>
                  <a:gd name="T10" fmla="*/ 1 h 2"/>
                  <a:gd name="T11" fmla="*/ 1 h 2"/>
                  <a:gd name="T12" fmla="*/ 1 h 2"/>
                  <a:gd name="T13" fmla="*/ 1 h 2"/>
                  <a:gd name="T1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856"/>
              <p:cNvSpPr>
                <a:spLocks/>
              </p:cNvSpPr>
              <p:nvPr/>
            </p:nvSpPr>
            <p:spPr bwMode="auto">
              <a:xfrm>
                <a:off x="5263" y="3999"/>
                <a:ext cx="0" cy="2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0 h 2"/>
                  <a:gd name="T4" fmla="*/ 0 h 2"/>
                  <a:gd name="T5" fmla="*/ 0 h 2"/>
                  <a:gd name="T6" fmla="*/ 2 h 2"/>
                  <a:gd name="T7" fmla="*/ 2 h 2"/>
                  <a:gd name="T8" fmla="*/ 2 h 2"/>
                  <a:gd name="T9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857"/>
              <p:cNvSpPr>
                <a:spLocks noEditPoints="1"/>
              </p:cNvSpPr>
              <p:nvPr/>
            </p:nvSpPr>
            <p:spPr bwMode="auto">
              <a:xfrm>
                <a:off x="5264" y="399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0 w 2"/>
                  <a:gd name="T13" fmla="*/ 1 h 2"/>
                  <a:gd name="T14" fmla="*/ 0 w 2"/>
                  <a:gd name="T15" fmla="*/ 1 h 2"/>
                  <a:gd name="T16" fmla="*/ 0 w 2"/>
                  <a:gd name="T17" fmla="*/ 0 h 2"/>
                  <a:gd name="T18" fmla="*/ 0 w 2"/>
                  <a:gd name="T19" fmla="*/ 2 h 2"/>
                  <a:gd name="T20" fmla="*/ 2 w 2"/>
                  <a:gd name="T21" fmla="*/ 2 h 2"/>
                  <a:gd name="T22" fmla="*/ 0 w 2"/>
                  <a:gd name="T23" fmla="*/ 1 h 2"/>
                  <a:gd name="T24" fmla="*/ 0 w 2"/>
                  <a:gd name="T25" fmla="*/ 2 h 2"/>
                  <a:gd name="T26" fmla="*/ 0 w 2"/>
                  <a:gd name="T27" fmla="*/ 2 h 2"/>
                  <a:gd name="T28" fmla="*/ 0 w 2"/>
                  <a:gd name="T29" fmla="*/ 1 h 2"/>
                  <a:gd name="T30" fmla="*/ 2 w 2"/>
                  <a:gd name="T31" fmla="*/ 1 h 2"/>
                  <a:gd name="T32" fmla="*/ 0 w 2"/>
                  <a:gd name="T33" fmla="*/ 1 h 2"/>
                  <a:gd name="T34" fmla="*/ 0 w 2"/>
                  <a:gd name="T35" fmla="*/ 1 h 2"/>
                  <a:gd name="T36" fmla="*/ 0 w 2"/>
                  <a:gd name="T3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2" y="2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0" y="1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858"/>
              <p:cNvSpPr>
                <a:spLocks/>
              </p:cNvSpPr>
              <p:nvPr/>
            </p:nvSpPr>
            <p:spPr bwMode="auto">
              <a:xfrm>
                <a:off x="5290" y="3999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1 h 2"/>
                  <a:gd name="T8" fmla="*/ 0 w 1"/>
                  <a:gd name="T9" fmla="*/ 0 h 2"/>
                  <a:gd name="T10" fmla="*/ 0 w 1"/>
                  <a:gd name="T11" fmla="*/ 0 h 2"/>
                  <a:gd name="T12" fmla="*/ 1 w 1"/>
                  <a:gd name="T13" fmla="*/ 0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w 1"/>
                  <a:gd name="T21" fmla="*/ 1 h 2"/>
                  <a:gd name="T22" fmla="*/ 0 w 1"/>
                  <a:gd name="T23" fmla="*/ 1 h 2"/>
                  <a:gd name="T24" fmla="*/ 0 w 1"/>
                  <a:gd name="T25" fmla="*/ 1 h 2"/>
                  <a:gd name="T26" fmla="*/ 0 w 1"/>
                  <a:gd name="T27" fmla="*/ 1 h 2"/>
                  <a:gd name="T28" fmla="*/ 0 w 1"/>
                  <a:gd name="T2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859"/>
              <p:cNvSpPr>
                <a:spLocks/>
              </p:cNvSpPr>
              <p:nvPr/>
            </p:nvSpPr>
            <p:spPr bwMode="auto">
              <a:xfrm>
                <a:off x="5291" y="3999"/>
                <a:ext cx="0" cy="2"/>
              </a:xfrm>
              <a:custGeom>
                <a:avLst/>
                <a:gdLst>
                  <a:gd name="T0" fmla="*/ 1 h 2"/>
                  <a:gd name="T1" fmla="*/ 1 h 2"/>
                  <a:gd name="T2" fmla="*/ 0 h 2"/>
                  <a:gd name="T3" fmla="*/ 0 h 2"/>
                  <a:gd name="T4" fmla="*/ 0 h 2"/>
                  <a:gd name="T5" fmla="*/ 0 h 2"/>
                  <a:gd name="T6" fmla="*/ 2 h 2"/>
                  <a:gd name="T7" fmla="*/ 2 h 2"/>
                  <a:gd name="T8" fmla="*/ 2 h 2"/>
                  <a:gd name="T9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860"/>
              <p:cNvSpPr>
                <a:spLocks noEditPoints="1"/>
              </p:cNvSpPr>
              <p:nvPr/>
            </p:nvSpPr>
            <p:spPr bwMode="auto">
              <a:xfrm>
                <a:off x="5293" y="3999"/>
                <a:ext cx="1" cy="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1 h 2"/>
                  <a:gd name="T12" fmla="*/ 1 w 1"/>
                  <a:gd name="T13" fmla="*/ 1 h 2"/>
                  <a:gd name="T14" fmla="*/ 0 w 1"/>
                  <a:gd name="T15" fmla="*/ 2 h 2"/>
                  <a:gd name="T16" fmla="*/ 0 w 1"/>
                  <a:gd name="T17" fmla="*/ 1 h 2"/>
                  <a:gd name="T18" fmla="*/ 0 w 1"/>
                  <a:gd name="T19" fmla="*/ 0 h 2"/>
                  <a:gd name="T20" fmla="*/ 1 w 1"/>
                  <a:gd name="T21" fmla="*/ 1 h 2"/>
                  <a:gd name="T22" fmla="*/ 0 w 1"/>
                  <a:gd name="T23" fmla="*/ 1 h 2"/>
                  <a:gd name="T24" fmla="*/ 0 w 1"/>
                  <a:gd name="T25" fmla="*/ 1 h 2"/>
                  <a:gd name="T26" fmla="*/ 0 w 1"/>
                  <a:gd name="T27" fmla="*/ 1 h 2"/>
                  <a:gd name="T28" fmla="*/ 1 w 1"/>
                  <a:gd name="T29" fmla="*/ 1 h 2"/>
                  <a:gd name="T30" fmla="*/ 0 w 1"/>
                  <a:gd name="T3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861"/>
              <p:cNvSpPr>
                <a:spLocks noEditPoints="1"/>
              </p:cNvSpPr>
              <p:nvPr/>
            </p:nvSpPr>
            <p:spPr bwMode="auto">
              <a:xfrm>
                <a:off x="5096" y="4046"/>
                <a:ext cx="1" cy="4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3 h 3"/>
                  <a:gd name="T4" fmla="*/ 0 w 1"/>
                  <a:gd name="T5" fmla="*/ 3 h 3"/>
                  <a:gd name="T6" fmla="*/ 0 w 1"/>
                  <a:gd name="T7" fmla="*/ 2 h 3"/>
                  <a:gd name="T8" fmla="*/ 0 w 1"/>
                  <a:gd name="T9" fmla="*/ 1 h 3"/>
                  <a:gd name="T10" fmla="*/ 1 w 1"/>
                  <a:gd name="T11" fmla="*/ 2 h 3"/>
                  <a:gd name="T12" fmla="*/ 1 w 1"/>
                  <a:gd name="T13" fmla="*/ 2 h 3"/>
                  <a:gd name="T14" fmla="*/ 1 w 1"/>
                  <a:gd name="T15" fmla="*/ 1 h 3"/>
                  <a:gd name="T16" fmla="*/ 1 w 1"/>
                  <a:gd name="T17" fmla="*/ 0 h 3"/>
                  <a:gd name="T18" fmla="*/ 1 w 1"/>
                  <a:gd name="T19" fmla="*/ 1 h 3"/>
                  <a:gd name="T20" fmla="*/ 1 w 1"/>
                  <a:gd name="T21" fmla="*/ 3 h 3"/>
                  <a:gd name="T22" fmla="*/ 1 w 1"/>
                  <a:gd name="T23" fmla="*/ 3 h 3"/>
                  <a:gd name="T24" fmla="*/ 1 w 1"/>
                  <a:gd name="T25" fmla="*/ 3 h 3"/>
                  <a:gd name="T26" fmla="*/ 0 w 1"/>
                  <a:gd name="T27" fmla="*/ 2 h 3"/>
                  <a:gd name="T28" fmla="*/ 0 w 1"/>
                  <a:gd name="T29" fmla="*/ 2 h 3"/>
                  <a:gd name="T30" fmla="*/ 0 w 1"/>
                  <a:gd name="T31" fmla="*/ 3 h 3"/>
                  <a:gd name="T32" fmla="*/ 1 w 1"/>
                  <a:gd name="T33" fmla="*/ 2 h 3"/>
                  <a:gd name="T34" fmla="*/ 0 w 1"/>
                  <a:gd name="T3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862"/>
              <p:cNvSpPr>
                <a:spLocks noEditPoints="1"/>
              </p:cNvSpPr>
              <p:nvPr/>
            </p:nvSpPr>
            <p:spPr bwMode="auto">
              <a:xfrm>
                <a:off x="5098" y="4047"/>
                <a:ext cx="2" cy="3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2 h 2"/>
                  <a:gd name="T10" fmla="*/ 0 w 1"/>
                  <a:gd name="T11" fmla="*/ 1 h 2"/>
                  <a:gd name="T12" fmla="*/ 0 w 1"/>
                  <a:gd name="T13" fmla="*/ 0 h 2"/>
                  <a:gd name="T14" fmla="*/ 1 w 1"/>
                  <a:gd name="T15" fmla="*/ 1 h 2"/>
                  <a:gd name="T16" fmla="*/ 1 w 1"/>
                  <a:gd name="T17" fmla="*/ 1 h 2"/>
                  <a:gd name="T18" fmla="*/ 0 w 1"/>
                  <a:gd name="T19" fmla="*/ 1 h 2"/>
                  <a:gd name="T20" fmla="*/ 1 w 1"/>
                  <a:gd name="T21" fmla="*/ 1 h 2"/>
                  <a:gd name="T22" fmla="*/ 0 w 1"/>
                  <a:gd name="T23" fmla="*/ 1 h 2"/>
                  <a:gd name="T24" fmla="*/ 0 w 1"/>
                  <a:gd name="T25" fmla="*/ 1 h 2"/>
                  <a:gd name="T26" fmla="*/ 1 w 1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1"/>
                    </a:lnTo>
                    <a:close/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863"/>
              <p:cNvSpPr>
                <a:spLocks/>
              </p:cNvSpPr>
              <p:nvPr/>
            </p:nvSpPr>
            <p:spPr bwMode="auto">
              <a:xfrm>
                <a:off x="5101" y="4046"/>
                <a:ext cx="0" cy="4"/>
              </a:xfrm>
              <a:custGeom>
                <a:avLst/>
                <a:gdLst>
                  <a:gd name="T0" fmla="*/ 4 h 4"/>
                  <a:gd name="T1" fmla="*/ 4 h 4"/>
                  <a:gd name="T2" fmla="*/ 4 h 4"/>
                  <a:gd name="T3" fmla="*/ 1 h 4"/>
                  <a:gd name="T4" fmla="*/ 0 h 4"/>
                  <a:gd name="T5" fmla="*/ 1 h 4"/>
                  <a:gd name="T6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864"/>
              <p:cNvSpPr>
                <a:spLocks noEditPoints="1"/>
              </p:cNvSpPr>
              <p:nvPr/>
            </p:nvSpPr>
            <p:spPr bwMode="auto">
              <a:xfrm>
                <a:off x="5101" y="4047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1 h 2"/>
                  <a:gd name="T20" fmla="*/ 2 w 2"/>
                  <a:gd name="T21" fmla="*/ 1 h 2"/>
                  <a:gd name="T22" fmla="*/ 1 w 2"/>
                  <a:gd name="T23" fmla="*/ 1 h 2"/>
                  <a:gd name="T24" fmla="*/ 0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1"/>
                    </a:lnTo>
                    <a:close/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865"/>
              <p:cNvSpPr>
                <a:spLocks/>
              </p:cNvSpPr>
              <p:nvPr/>
            </p:nvSpPr>
            <p:spPr bwMode="auto">
              <a:xfrm>
                <a:off x="5104" y="4047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0 h 3"/>
                  <a:gd name="T6" fmla="*/ 1 w 1"/>
                  <a:gd name="T7" fmla="*/ 0 h 3"/>
                  <a:gd name="T8" fmla="*/ 1 w 1"/>
                  <a:gd name="T9" fmla="*/ 0 h 3"/>
                  <a:gd name="T10" fmla="*/ 1 w 1"/>
                  <a:gd name="T11" fmla="*/ 0 h 3"/>
                  <a:gd name="T12" fmla="*/ 1 w 1"/>
                  <a:gd name="T13" fmla="*/ 2 h 3"/>
                  <a:gd name="T14" fmla="*/ 1 w 1"/>
                  <a:gd name="T15" fmla="*/ 2 h 3"/>
                  <a:gd name="T16" fmla="*/ 1 w 1"/>
                  <a:gd name="T17" fmla="*/ 3 h 3"/>
                  <a:gd name="T18" fmla="*/ 0 w 1"/>
                  <a:gd name="T19" fmla="*/ 3 h 3"/>
                  <a:gd name="T20" fmla="*/ 0 w 1"/>
                  <a:gd name="T21" fmla="*/ 3 h 3"/>
                  <a:gd name="T22" fmla="*/ 0 w 1"/>
                  <a:gd name="T23" fmla="*/ 2 h 3"/>
                  <a:gd name="T24" fmla="*/ 0 w 1"/>
                  <a:gd name="T25" fmla="*/ 2 h 3"/>
                  <a:gd name="T26" fmla="*/ 0 w 1"/>
                  <a:gd name="T27" fmla="*/ 0 h 3"/>
                  <a:gd name="T28" fmla="*/ 0 w 1"/>
                  <a:gd name="T29" fmla="*/ 0 h 3"/>
                  <a:gd name="T30" fmla="*/ 0 w 1"/>
                  <a:gd name="T31" fmla="*/ 0 h 3"/>
                  <a:gd name="T32" fmla="*/ 0 w 1"/>
                  <a:gd name="T3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866"/>
              <p:cNvSpPr>
                <a:spLocks noEditPoints="1"/>
              </p:cNvSpPr>
              <p:nvPr/>
            </p:nvSpPr>
            <p:spPr bwMode="auto">
              <a:xfrm>
                <a:off x="5105" y="4047"/>
                <a:ext cx="3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1 w 2"/>
                  <a:gd name="T5" fmla="*/ 2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1 w 2"/>
                  <a:gd name="T17" fmla="*/ 1 h 2"/>
                  <a:gd name="T18" fmla="*/ 0 w 2"/>
                  <a:gd name="T19" fmla="*/ 1 h 2"/>
                  <a:gd name="T20" fmla="*/ 1 w 2"/>
                  <a:gd name="T21" fmla="*/ 1 h 2"/>
                  <a:gd name="T22" fmla="*/ 1 w 2"/>
                  <a:gd name="T23" fmla="*/ 1 h 2"/>
                  <a:gd name="T24" fmla="*/ 0 w 2"/>
                  <a:gd name="T25" fmla="*/ 1 h 2"/>
                  <a:gd name="T26" fmla="*/ 1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1"/>
                    </a:lnTo>
                    <a:close/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867"/>
              <p:cNvSpPr>
                <a:spLocks noEditPoints="1"/>
              </p:cNvSpPr>
              <p:nvPr/>
            </p:nvSpPr>
            <p:spPr bwMode="auto">
              <a:xfrm>
                <a:off x="5059" y="4024"/>
                <a:ext cx="3" cy="4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3 h 3"/>
                  <a:gd name="T4" fmla="*/ 1 w 2"/>
                  <a:gd name="T5" fmla="*/ 3 h 3"/>
                  <a:gd name="T6" fmla="*/ 0 w 2"/>
                  <a:gd name="T7" fmla="*/ 2 h 3"/>
                  <a:gd name="T8" fmla="*/ 1 w 2"/>
                  <a:gd name="T9" fmla="*/ 1 h 3"/>
                  <a:gd name="T10" fmla="*/ 1 w 2"/>
                  <a:gd name="T11" fmla="*/ 1 h 3"/>
                  <a:gd name="T12" fmla="*/ 1 w 2"/>
                  <a:gd name="T13" fmla="*/ 1 h 3"/>
                  <a:gd name="T14" fmla="*/ 1 w 2"/>
                  <a:gd name="T15" fmla="*/ 0 h 3"/>
                  <a:gd name="T16" fmla="*/ 2 w 2"/>
                  <a:gd name="T17" fmla="*/ 0 h 3"/>
                  <a:gd name="T18" fmla="*/ 2 w 2"/>
                  <a:gd name="T19" fmla="*/ 0 h 3"/>
                  <a:gd name="T20" fmla="*/ 2 w 2"/>
                  <a:gd name="T21" fmla="*/ 3 h 3"/>
                  <a:gd name="T22" fmla="*/ 2 w 2"/>
                  <a:gd name="T23" fmla="*/ 3 h 3"/>
                  <a:gd name="T24" fmla="*/ 1 w 2"/>
                  <a:gd name="T25" fmla="*/ 3 h 3"/>
                  <a:gd name="T26" fmla="*/ 1 w 2"/>
                  <a:gd name="T27" fmla="*/ 1 h 3"/>
                  <a:gd name="T28" fmla="*/ 0 w 2"/>
                  <a:gd name="T29" fmla="*/ 2 h 3"/>
                  <a:gd name="T30" fmla="*/ 1 w 2"/>
                  <a:gd name="T31" fmla="*/ 3 h 3"/>
                  <a:gd name="T32" fmla="*/ 1 w 2"/>
                  <a:gd name="T33" fmla="*/ 2 h 3"/>
                  <a:gd name="T34" fmla="*/ 1 w 2"/>
                  <a:gd name="T3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1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868"/>
              <p:cNvSpPr>
                <a:spLocks noEditPoints="1"/>
              </p:cNvSpPr>
              <p:nvPr/>
            </p:nvSpPr>
            <p:spPr bwMode="auto">
              <a:xfrm>
                <a:off x="5062" y="4026"/>
                <a:ext cx="3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1 h 2"/>
                  <a:gd name="T20" fmla="*/ 2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1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869"/>
              <p:cNvSpPr>
                <a:spLocks/>
              </p:cNvSpPr>
              <p:nvPr/>
            </p:nvSpPr>
            <p:spPr bwMode="auto">
              <a:xfrm>
                <a:off x="5065" y="4024"/>
                <a:ext cx="1" cy="4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0 w 1"/>
                  <a:gd name="T5" fmla="*/ 4 h 4"/>
                  <a:gd name="T6" fmla="*/ 0 w 1"/>
                  <a:gd name="T7" fmla="*/ 0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lnTo>
                      <a:pt x="1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870"/>
              <p:cNvSpPr>
                <a:spLocks noEditPoints="1"/>
              </p:cNvSpPr>
              <p:nvPr/>
            </p:nvSpPr>
            <p:spPr bwMode="auto">
              <a:xfrm>
                <a:off x="5066" y="4026"/>
                <a:ext cx="3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0 w 2"/>
                  <a:gd name="T19" fmla="*/ 1 h 2"/>
                  <a:gd name="T20" fmla="*/ 2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1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871"/>
              <p:cNvSpPr>
                <a:spLocks/>
              </p:cNvSpPr>
              <p:nvPr/>
            </p:nvSpPr>
            <p:spPr bwMode="auto">
              <a:xfrm>
                <a:off x="5069" y="4024"/>
                <a:ext cx="1" cy="4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0 h 4"/>
                  <a:gd name="T4" fmla="*/ 1 w 1"/>
                  <a:gd name="T5" fmla="*/ 0 h 4"/>
                  <a:gd name="T6" fmla="*/ 1 w 1"/>
                  <a:gd name="T7" fmla="*/ 2 h 4"/>
                  <a:gd name="T8" fmla="*/ 1 w 1"/>
                  <a:gd name="T9" fmla="*/ 2 h 4"/>
                  <a:gd name="T10" fmla="*/ 1 w 1"/>
                  <a:gd name="T11" fmla="*/ 2 h 4"/>
                  <a:gd name="T12" fmla="*/ 1 w 1"/>
                  <a:gd name="T13" fmla="*/ 2 h 4"/>
                  <a:gd name="T14" fmla="*/ 1 w 1"/>
                  <a:gd name="T15" fmla="*/ 2 h 4"/>
                  <a:gd name="T16" fmla="*/ 1 w 1"/>
                  <a:gd name="T17" fmla="*/ 4 h 4"/>
                  <a:gd name="T18" fmla="*/ 1 w 1"/>
                  <a:gd name="T19" fmla="*/ 4 h 4"/>
                  <a:gd name="T20" fmla="*/ 1 w 1"/>
                  <a:gd name="T21" fmla="*/ 4 h 4"/>
                  <a:gd name="T22" fmla="*/ 1 w 1"/>
                  <a:gd name="T23" fmla="*/ 2 h 4"/>
                  <a:gd name="T24" fmla="*/ 0 w 1"/>
                  <a:gd name="T25" fmla="*/ 2 h 4"/>
                  <a:gd name="T26" fmla="*/ 0 w 1"/>
                  <a:gd name="T27" fmla="*/ 2 h 4"/>
                  <a:gd name="T28" fmla="*/ 0 w 1"/>
                  <a:gd name="T29" fmla="*/ 2 h 4"/>
                  <a:gd name="T30" fmla="*/ 1 w 1"/>
                  <a:gd name="T31" fmla="*/ 2 h 4"/>
                  <a:gd name="T32" fmla="*/ 1 w 1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872"/>
              <p:cNvSpPr>
                <a:spLocks noEditPoints="1"/>
              </p:cNvSpPr>
              <p:nvPr/>
            </p:nvSpPr>
            <p:spPr bwMode="auto">
              <a:xfrm>
                <a:off x="5070" y="4026"/>
                <a:ext cx="3" cy="2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  <a:gd name="T10" fmla="*/ 0 w 2"/>
                  <a:gd name="T11" fmla="*/ 1 h 2"/>
                  <a:gd name="T12" fmla="*/ 1 w 2"/>
                  <a:gd name="T13" fmla="*/ 0 h 2"/>
                  <a:gd name="T14" fmla="*/ 2 w 2"/>
                  <a:gd name="T15" fmla="*/ 1 h 2"/>
                  <a:gd name="T16" fmla="*/ 2 w 2"/>
                  <a:gd name="T17" fmla="*/ 1 h 2"/>
                  <a:gd name="T18" fmla="*/ 1 w 2"/>
                  <a:gd name="T19" fmla="*/ 1 h 2"/>
                  <a:gd name="T20" fmla="*/ 2 w 2"/>
                  <a:gd name="T21" fmla="*/ 1 h 2"/>
                  <a:gd name="T22" fmla="*/ 1 w 2"/>
                  <a:gd name="T23" fmla="*/ 0 h 2"/>
                  <a:gd name="T24" fmla="*/ 1 w 2"/>
                  <a:gd name="T25" fmla="*/ 1 h 2"/>
                  <a:gd name="T26" fmla="*/ 2 w 2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1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873"/>
              <p:cNvSpPr>
                <a:spLocks/>
              </p:cNvSpPr>
              <p:nvPr/>
            </p:nvSpPr>
            <p:spPr bwMode="auto">
              <a:xfrm>
                <a:off x="5059" y="4080"/>
                <a:ext cx="2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1 h 2"/>
                  <a:gd name="T8" fmla="*/ 1 w 1"/>
                  <a:gd name="T9" fmla="*/ 1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1 h 2"/>
                  <a:gd name="T16" fmla="*/ 1 w 1"/>
                  <a:gd name="T17" fmla="*/ 1 h 2"/>
                  <a:gd name="T18" fmla="*/ 1 w 1"/>
                  <a:gd name="T19" fmla="*/ 2 h 2"/>
                  <a:gd name="T20" fmla="*/ 1 w 1"/>
                  <a:gd name="T21" fmla="*/ 2 h 2"/>
                  <a:gd name="T22" fmla="*/ 0 w 1"/>
                  <a:gd name="T23" fmla="*/ 2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874"/>
              <p:cNvSpPr>
                <a:spLocks noEditPoints="1"/>
              </p:cNvSpPr>
              <p:nvPr/>
            </p:nvSpPr>
            <p:spPr bwMode="auto">
              <a:xfrm>
                <a:off x="5062" y="4080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0 w 1"/>
                  <a:gd name="T11" fmla="*/ 1 h 2"/>
                  <a:gd name="T12" fmla="*/ 0 w 1"/>
                  <a:gd name="T13" fmla="*/ 0 h 2"/>
                  <a:gd name="T14" fmla="*/ 1 w 1"/>
                  <a:gd name="T15" fmla="*/ 1 h 2"/>
                  <a:gd name="T16" fmla="*/ 1 w 1"/>
                  <a:gd name="T17" fmla="*/ 2 h 2"/>
                  <a:gd name="T18" fmla="*/ 0 w 1"/>
                  <a:gd name="T19" fmla="*/ 2 h 2"/>
                  <a:gd name="T20" fmla="*/ 1 w 1"/>
                  <a:gd name="T21" fmla="*/ 1 h 2"/>
                  <a:gd name="T22" fmla="*/ 0 w 1"/>
                  <a:gd name="T23" fmla="*/ 1 h 2"/>
                  <a:gd name="T24" fmla="*/ 0 w 1"/>
                  <a:gd name="T25" fmla="*/ 1 h 2"/>
                  <a:gd name="T26" fmla="*/ 1 w 1"/>
                  <a:gd name="T2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2"/>
                    </a:lnTo>
                    <a:close/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875"/>
              <p:cNvSpPr>
                <a:spLocks/>
              </p:cNvSpPr>
              <p:nvPr/>
            </p:nvSpPr>
            <p:spPr bwMode="auto">
              <a:xfrm>
                <a:off x="5065" y="4080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1 w 1"/>
                  <a:gd name="T11" fmla="*/ 0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2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1 h 2"/>
                  <a:gd name="T24" fmla="*/ 0 w 1"/>
                  <a:gd name="T25" fmla="*/ 1 h 2"/>
                  <a:gd name="T26" fmla="*/ 0 w 1"/>
                  <a:gd name="T27" fmla="*/ 0 h 2"/>
                  <a:gd name="T28" fmla="*/ 0 w 1"/>
                  <a:gd name="T29" fmla="*/ 0 h 2"/>
                  <a:gd name="T30" fmla="*/ 0 w 1"/>
                  <a:gd name="T31" fmla="*/ 0 h 2"/>
                  <a:gd name="T32" fmla="*/ 0 w 1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876"/>
              <p:cNvSpPr>
                <a:spLocks/>
              </p:cNvSpPr>
              <p:nvPr/>
            </p:nvSpPr>
            <p:spPr bwMode="auto">
              <a:xfrm>
                <a:off x="5066" y="4080"/>
                <a:ext cx="3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1 w 2"/>
                  <a:gd name="T9" fmla="*/ 2 h 2"/>
                  <a:gd name="T10" fmla="*/ 1 w 2"/>
                  <a:gd name="T11" fmla="*/ 2 h 2"/>
                  <a:gd name="T12" fmla="*/ 1 w 2"/>
                  <a:gd name="T13" fmla="*/ 0 h 2"/>
                  <a:gd name="T14" fmla="*/ 1 w 2"/>
                  <a:gd name="T15" fmla="*/ 0 h 2"/>
                  <a:gd name="T16" fmla="*/ 2 w 2"/>
                  <a:gd name="T17" fmla="*/ 0 h 2"/>
                  <a:gd name="T18" fmla="*/ 2 w 2"/>
                  <a:gd name="T19" fmla="*/ 2 h 2"/>
                  <a:gd name="T20" fmla="*/ 1 w 2"/>
                  <a:gd name="T21" fmla="*/ 2 h 2"/>
                  <a:gd name="T22" fmla="*/ 0 w 2"/>
                  <a:gd name="T23" fmla="*/ 2 h 2"/>
                  <a:gd name="T24" fmla="*/ 0 w 2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877"/>
              <p:cNvSpPr>
                <a:spLocks/>
              </p:cNvSpPr>
              <p:nvPr/>
            </p:nvSpPr>
            <p:spPr bwMode="auto">
              <a:xfrm>
                <a:off x="5069" y="4080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1 h 2"/>
                  <a:gd name="T8" fmla="*/ 0 w 1"/>
                  <a:gd name="T9" fmla="*/ 1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1 h 2"/>
                  <a:gd name="T16" fmla="*/ 0 w 1"/>
                  <a:gd name="T17" fmla="*/ 1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878"/>
              <p:cNvSpPr>
                <a:spLocks/>
              </p:cNvSpPr>
              <p:nvPr/>
            </p:nvSpPr>
            <p:spPr bwMode="auto">
              <a:xfrm>
                <a:off x="5070" y="4080"/>
                <a:ext cx="3" cy="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1 w 2"/>
                  <a:gd name="T5" fmla="*/ 0 h 2"/>
                  <a:gd name="T6" fmla="*/ 1 w 2"/>
                  <a:gd name="T7" fmla="*/ 1 h 2"/>
                  <a:gd name="T8" fmla="*/ 1 w 2"/>
                  <a:gd name="T9" fmla="*/ 1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2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1 w 2"/>
                  <a:gd name="T23" fmla="*/ 1 h 2"/>
                  <a:gd name="T24" fmla="*/ 1 w 2"/>
                  <a:gd name="T25" fmla="*/ 1 h 2"/>
                  <a:gd name="T26" fmla="*/ 1 w 2"/>
                  <a:gd name="T27" fmla="*/ 2 h 2"/>
                  <a:gd name="T28" fmla="*/ 1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879"/>
              <p:cNvSpPr>
                <a:spLocks/>
              </p:cNvSpPr>
              <p:nvPr/>
            </p:nvSpPr>
            <p:spPr bwMode="auto">
              <a:xfrm>
                <a:off x="5063" y="4107"/>
                <a:ext cx="3" cy="4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1 h 3"/>
                  <a:gd name="T4" fmla="*/ 2 w 2"/>
                  <a:gd name="T5" fmla="*/ 1 h 3"/>
                  <a:gd name="T6" fmla="*/ 1 w 2"/>
                  <a:gd name="T7" fmla="*/ 1 h 3"/>
                  <a:gd name="T8" fmla="*/ 1 w 2"/>
                  <a:gd name="T9" fmla="*/ 1 h 3"/>
                  <a:gd name="T10" fmla="*/ 2 w 2"/>
                  <a:gd name="T11" fmla="*/ 2 h 3"/>
                  <a:gd name="T12" fmla="*/ 1 w 2"/>
                  <a:gd name="T13" fmla="*/ 3 h 3"/>
                  <a:gd name="T14" fmla="*/ 0 w 2"/>
                  <a:gd name="T15" fmla="*/ 2 h 3"/>
                  <a:gd name="T16" fmla="*/ 0 w 2"/>
                  <a:gd name="T17" fmla="*/ 2 h 3"/>
                  <a:gd name="T18" fmla="*/ 1 w 2"/>
                  <a:gd name="T19" fmla="*/ 2 h 3"/>
                  <a:gd name="T20" fmla="*/ 1 w 2"/>
                  <a:gd name="T21" fmla="*/ 2 h 3"/>
                  <a:gd name="T22" fmla="*/ 0 w 2"/>
                  <a:gd name="T23" fmla="*/ 1 h 3"/>
                  <a:gd name="T24" fmla="*/ 1 w 2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880"/>
              <p:cNvSpPr>
                <a:spLocks/>
              </p:cNvSpPr>
              <p:nvPr/>
            </p:nvSpPr>
            <p:spPr bwMode="auto">
              <a:xfrm>
                <a:off x="5066" y="4105"/>
                <a:ext cx="3" cy="6"/>
              </a:xfrm>
              <a:custGeom>
                <a:avLst/>
                <a:gdLst>
                  <a:gd name="T0" fmla="*/ 2 w 2"/>
                  <a:gd name="T1" fmla="*/ 2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3 h 4"/>
                  <a:gd name="T8" fmla="*/ 0 w 2"/>
                  <a:gd name="T9" fmla="*/ 4 h 4"/>
                  <a:gd name="T10" fmla="*/ 0 w 2"/>
                  <a:gd name="T11" fmla="*/ 3 h 4"/>
                  <a:gd name="T12" fmla="*/ 0 w 2"/>
                  <a:gd name="T13" fmla="*/ 1 h 4"/>
                  <a:gd name="T14" fmla="*/ 0 w 2"/>
                  <a:gd name="T15" fmla="*/ 0 h 4"/>
                  <a:gd name="T16" fmla="*/ 0 w 2"/>
                  <a:gd name="T17" fmla="*/ 1 h 4"/>
                  <a:gd name="T18" fmla="*/ 0 w 2"/>
                  <a:gd name="T19" fmla="*/ 2 h 4"/>
                  <a:gd name="T20" fmla="*/ 0 w 2"/>
                  <a:gd name="T21" fmla="*/ 2 h 4"/>
                  <a:gd name="T22" fmla="*/ 1 w 2"/>
                  <a:gd name="T23" fmla="*/ 1 h 4"/>
                  <a:gd name="T24" fmla="*/ 2 w 2"/>
                  <a:gd name="T25" fmla="*/ 2 h 4"/>
                  <a:gd name="T26" fmla="*/ 2 w 2"/>
                  <a:gd name="T27" fmla="*/ 3 h 4"/>
                  <a:gd name="T28" fmla="*/ 2 w 2"/>
                  <a:gd name="T29" fmla="*/ 4 h 4"/>
                  <a:gd name="T30" fmla="*/ 2 w 2"/>
                  <a:gd name="T31" fmla="*/ 3 h 4"/>
                  <a:gd name="T32" fmla="*/ 2 w 2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881"/>
              <p:cNvSpPr>
                <a:spLocks noEditPoints="1"/>
              </p:cNvSpPr>
              <p:nvPr/>
            </p:nvSpPr>
            <p:spPr bwMode="auto">
              <a:xfrm>
                <a:off x="5069" y="4107"/>
                <a:ext cx="1" cy="4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0 h 4"/>
                  <a:gd name="T4" fmla="*/ 1 w 1"/>
                  <a:gd name="T5" fmla="*/ 0 h 4"/>
                  <a:gd name="T6" fmla="*/ 0 w 1"/>
                  <a:gd name="T7" fmla="*/ 0 h 4"/>
                  <a:gd name="T8" fmla="*/ 1 w 1"/>
                  <a:gd name="T9" fmla="*/ 0 h 4"/>
                  <a:gd name="T10" fmla="*/ 1 w 1"/>
                  <a:gd name="T11" fmla="*/ 2 h 4"/>
                  <a:gd name="T12" fmla="*/ 1 w 1"/>
                  <a:gd name="T13" fmla="*/ 4 h 4"/>
                  <a:gd name="T14" fmla="*/ 0 w 1"/>
                  <a:gd name="T15" fmla="*/ 2 h 4"/>
                  <a:gd name="T16" fmla="*/ 0 w 1"/>
                  <a:gd name="T17" fmla="*/ 1 h 4"/>
                  <a:gd name="T18" fmla="*/ 1 w 1"/>
                  <a:gd name="T19" fmla="*/ 0 h 4"/>
                  <a:gd name="T20" fmla="*/ 1 w 1"/>
                  <a:gd name="T21" fmla="*/ 1 h 4"/>
                  <a:gd name="T22" fmla="*/ 1 w 1"/>
                  <a:gd name="T2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  <a:moveTo>
                      <a:pt x="1" y="2"/>
                    </a:move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882"/>
              <p:cNvSpPr>
                <a:spLocks/>
              </p:cNvSpPr>
              <p:nvPr/>
            </p:nvSpPr>
            <p:spPr bwMode="auto">
              <a:xfrm>
                <a:off x="5070" y="4105"/>
                <a:ext cx="1" cy="6"/>
              </a:xfrm>
              <a:custGeom>
                <a:avLst/>
                <a:gdLst>
                  <a:gd name="T0" fmla="*/ 1 w 1"/>
                  <a:gd name="T1" fmla="*/ 4 h 6"/>
                  <a:gd name="T2" fmla="*/ 0 w 1"/>
                  <a:gd name="T3" fmla="*/ 6 h 6"/>
                  <a:gd name="T4" fmla="*/ 0 w 1"/>
                  <a:gd name="T5" fmla="*/ 4 h 6"/>
                  <a:gd name="T6" fmla="*/ 0 w 1"/>
                  <a:gd name="T7" fmla="*/ 3 h 6"/>
                  <a:gd name="T8" fmla="*/ 0 w 1"/>
                  <a:gd name="T9" fmla="*/ 3 h 6"/>
                  <a:gd name="T10" fmla="*/ 0 w 1"/>
                  <a:gd name="T11" fmla="*/ 3 h 6"/>
                  <a:gd name="T12" fmla="*/ 0 w 1"/>
                  <a:gd name="T13" fmla="*/ 2 h 6"/>
                  <a:gd name="T14" fmla="*/ 0 w 1"/>
                  <a:gd name="T15" fmla="*/ 2 h 6"/>
                  <a:gd name="T16" fmla="*/ 0 w 1"/>
                  <a:gd name="T17" fmla="*/ 2 h 6"/>
                  <a:gd name="T18" fmla="*/ 1 w 1"/>
                  <a:gd name="T19" fmla="*/ 0 h 6"/>
                  <a:gd name="T20" fmla="*/ 1 w 1"/>
                  <a:gd name="T21" fmla="*/ 0 h 6"/>
                  <a:gd name="T22" fmla="*/ 1 w 1"/>
                  <a:gd name="T23" fmla="*/ 2 h 6"/>
                  <a:gd name="T24" fmla="*/ 1 w 1"/>
                  <a:gd name="T25" fmla="*/ 2 h 6"/>
                  <a:gd name="T26" fmla="*/ 1 w 1"/>
                  <a:gd name="T27" fmla="*/ 2 h 6"/>
                  <a:gd name="T28" fmla="*/ 1 w 1"/>
                  <a:gd name="T29" fmla="*/ 2 h 6"/>
                  <a:gd name="T30" fmla="*/ 1 w 1"/>
                  <a:gd name="T31" fmla="*/ 2 h 6"/>
                  <a:gd name="T32" fmla="*/ 1 w 1"/>
                  <a:gd name="T33" fmla="*/ 2 h 6"/>
                  <a:gd name="T34" fmla="*/ 1 w 1"/>
                  <a:gd name="T35" fmla="*/ 3 h 6"/>
                  <a:gd name="T36" fmla="*/ 1 w 1"/>
                  <a:gd name="T37" fmla="*/ 3 h 6"/>
                  <a:gd name="T38" fmla="*/ 1 w 1"/>
                  <a:gd name="T39" fmla="*/ 3 h 6"/>
                  <a:gd name="T40" fmla="*/ 1 w 1"/>
                  <a:gd name="T4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" h="6">
                    <a:moveTo>
                      <a:pt x="1" y="4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883"/>
              <p:cNvSpPr>
                <a:spLocks/>
              </p:cNvSpPr>
              <p:nvPr/>
            </p:nvSpPr>
            <p:spPr bwMode="auto">
              <a:xfrm>
                <a:off x="5071" y="4107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0 h 4"/>
                  <a:gd name="T4" fmla="*/ 2 w 2"/>
                  <a:gd name="T5" fmla="*/ 0 h 4"/>
                  <a:gd name="T6" fmla="*/ 2 w 2"/>
                  <a:gd name="T7" fmla="*/ 0 h 4"/>
                  <a:gd name="T8" fmla="*/ 2 w 2"/>
                  <a:gd name="T9" fmla="*/ 0 h 4"/>
                  <a:gd name="T10" fmla="*/ 2 w 2"/>
                  <a:gd name="T11" fmla="*/ 1 h 4"/>
                  <a:gd name="T12" fmla="*/ 2 w 2"/>
                  <a:gd name="T13" fmla="*/ 1 h 4"/>
                  <a:gd name="T14" fmla="*/ 2 w 2"/>
                  <a:gd name="T15" fmla="*/ 1 h 4"/>
                  <a:gd name="T16" fmla="*/ 2 w 2"/>
                  <a:gd name="T17" fmla="*/ 2 h 4"/>
                  <a:gd name="T18" fmla="*/ 2 w 2"/>
                  <a:gd name="T19" fmla="*/ 4 h 4"/>
                  <a:gd name="T20" fmla="*/ 0 w 2"/>
                  <a:gd name="T21" fmla="*/ 2 h 4"/>
                  <a:gd name="T22" fmla="*/ 0 w 2"/>
                  <a:gd name="T23" fmla="*/ 1 h 4"/>
                  <a:gd name="T24" fmla="*/ 0 w 2"/>
                  <a:gd name="T25" fmla="*/ 1 h 4"/>
                  <a:gd name="T26" fmla="*/ 0 w 2"/>
                  <a:gd name="T27" fmla="*/ 1 h 4"/>
                  <a:gd name="T28" fmla="*/ 0 w 2"/>
                  <a:gd name="T29" fmla="*/ 0 h 4"/>
                  <a:gd name="T30" fmla="*/ 0 w 2"/>
                  <a:gd name="T31" fmla="*/ 0 h 4"/>
                  <a:gd name="T32" fmla="*/ 0 w 2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884"/>
              <p:cNvSpPr>
                <a:spLocks noEditPoints="1"/>
              </p:cNvSpPr>
              <p:nvPr/>
            </p:nvSpPr>
            <p:spPr bwMode="auto">
              <a:xfrm>
                <a:off x="5016" y="414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885"/>
              <p:cNvSpPr>
                <a:spLocks noEditPoints="1"/>
              </p:cNvSpPr>
              <p:nvPr/>
            </p:nvSpPr>
            <p:spPr bwMode="auto">
              <a:xfrm>
                <a:off x="5020" y="4140"/>
                <a:ext cx="3" cy="5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0 h 3"/>
                  <a:gd name="T10" fmla="*/ 1 w 2"/>
                  <a:gd name="T11" fmla="*/ 0 h 3"/>
                  <a:gd name="T12" fmla="*/ 2 w 2"/>
                  <a:gd name="T13" fmla="*/ 1 h 3"/>
                  <a:gd name="T14" fmla="*/ 1 w 2"/>
                  <a:gd name="T15" fmla="*/ 2 h 3"/>
                  <a:gd name="T16" fmla="*/ 0 w 2"/>
                  <a:gd name="T17" fmla="*/ 2 h 3"/>
                  <a:gd name="T18" fmla="*/ 0 w 2"/>
                  <a:gd name="T19" fmla="*/ 2 h 3"/>
                  <a:gd name="T20" fmla="*/ 0 w 2"/>
                  <a:gd name="T21" fmla="*/ 3 h 3"/>
                  <a:gd name="T22" fmla="*/ 0 w 2"/>
                  <a:gd name="T23" fmla="*/ 3 h 3"/>
                  <a:gd name="T24" fmla="*/ 0 w 2"/>
                  <a:gd name="T25" fmla="*/ 3 h 3"/>
                  <a:gd name="T26" fmla="*/ 0 w 2"/>
                  <a:gd name="T27" fmla="*/ 0 h 3"/>
                  <a:gd name="T28" fmla="*/ 1 w 2"/>
                  <a:gd name="T29" fmla="*/ 2 h 3"/>
                  <a:gd name="T30" fmla="*/ 1 w 2"/>
                  <a:gd name="T31" fmla="*/ 1 h 3"/>
                  <a:gd name="T32" fmla="*/ 1 w 2"/>
                  <a:gd name="T33" fmla="*/ 0 h 3"/>
                  <a:gd name="T34" fmla="*/ 0 w 2"/>
                  <a:gd name="T35" fmla="*/ 1 h 3"/>
                  <a:gd name="T36" fmla="*/ 1 w 2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0"/>
                    </a:ln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886"/>
              <p:cNvSpPr>
                <a:spLocks/>
              </p:cNvSpPr>
              <p:nvPr/>
            </p:nvSpPr>
            <p:spPr bwMode="auto">
              <a:xfrm>
                <a:off x="5023" y="4139"/>
                <a:ext cx="1" cy="4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0 w 1"/>
                  <a:gd name="T5" fmla="*/ 0 h 4"/>
                  <a:gd name="T6" fmla="*/ 0 w 1"/>
                  <a:gd name="T7" fmla="*/ 1 h 4"/>
                  <a:gd name="T8" fmla="*/ 1 w 1"/>
                  <a:gd name="T9" fmla="*/ 1 h 4"/>
                  <a:gd name="T10" fmla="*/ 1 w 1"/>
                  <a:gd name="T11" fmla="*/ 1 h 4"/>
                  <a:gd name="T12" fmla="*/ 1 w 1"/>
                  <a:gd name="T13" fmla="*/ 1 h 4"/>
                  <a:gd name="T14" fmla="*/ 0 w 1"/>
                  <a:gd name="T15" fmla="*/ 1 h 4"/>
                  <a:gd name="T16" fmla="*/ 0 w 1"/>
                  <a:gd name="T17" fmla="*/ 4 h 4"/>
                  <a:gd name="T18" fmla="*/ 0 w 1"/>
                  <a:gd name="T19" fmla="*/ 4 h 4"/>
                  <a:gd name="T20" fmla="*/ 0 w 1"/>
                  <a:gd name="T21" fmla="*/ 4 h 4"/>
                  <a:gd name="T22" fmla="*/ 0 w 1"/>
                  <a:gd name="T23" fmla="*/ 1 h 4"/>
                  <a:gd name="T24" fmla="*/ 0 w 1"/>
                  <a:gd name="T25" fmla="*/ 1 h 4"/>
                  <a:gd name="T26" fmla="*/ 0 w 1"/>
                  <a:gd name="T27" fmla="*/ 1 h 4"/>
                  <a:gd name="T28" fmla="*/ 0 w 1"/>
                  <a:gd name="T29" fmla="*/ 1 h 4"/>
                  <a:gd name="T30" fmla="*/ 0 w 1"/>
                  <a:gd name="T31" fmla="*/ 1 h 4"/>
                  <a:gd name="T32" fmla="*/ 0 w 1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887"/>
              <p:cNvSpPr>
                <a:spLocks noEditPoints="1"/>
              </p:cNvSpPr>
              <p:nvPr/>
            </p:nvSpPr>
            <p:spPr bwMode="auto">
              <a:xfrm>
                <a:off x="5024" y="4139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1 h 4"/>
                  <a:gd name="T3" fmla="*/ 0 h 4"/>
                  <a:gd name="T4" fmla="*/ 0 h 4"/>
                  <a:gd name="T5" fmla="*/ 4 h 4"/>
                  <a:gd name="T6" fmla="*/ 4 h 4"/>
                  <a:gd name="T7" fmla="*/ 4 h 4"/>
                  <a:gd name="T8" fmla="*/ 1 h 4"/>
                  <a:gd name="T9" fmla="*/ 1 h 4"/>
                  <a:gd name="T10" fmla="*/ 1 h 4"/>
                  <a:gd name="T11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888"/>
              <p:cNvSpPr>
                <a:spLocks noEditPoints="1"/>
              </p:cNvSpPr>
              <p:nvPr/>
            </p:nvSpPr>
            <p:spPr bwMode="auto">
              <a:xfrm>
                <a:off x="5026" y="4140"/>
                <a:ext cx="2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1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889"/>
              <p:cNvSpPr>
                <a:spLocks/>
              </p:cNvSpPr>
              <p:nvPr/>
            </p:nvSpPr>
            <p:spPr bwMode="auto">
              <a:xfrm>
                <a:off x="5028" y="4140"/>
                <a:ext cx="3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2 w 2"/>
                  <a:gd name="T17" fmla="*/ 2 h 2"/>
                  <a:gd name="T18" fmla="*/ 2 w 2"/>
                  <a:gd name="T19" fmla="*/ 2 h 2"/>
                  <a:gd name="T20" fmla="*/ 2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0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890"/>
              <p:cNvSpPr>
                <a:spLocks noEditPoints="1"/>
              </p:cNvSpPr>
              <p:nvPr/>
            </p:nvSpPr>
            <p:spPr bwMode="auto">
              <a:xfrm>
                <a:off x="4795" y="4012"/>
                <a:ext cx="4" cy="7"/>
              </a:xfrm>
              <a:custGeom>
                <a:avLst/>
                <a:gdLst>
                  <a:gd name="T0" fmla="*/ 1 w 3"/>
                  <a:gd name="T1" fmla="*/ 3 h 5"/>
                  <a:gd name="T2" fmla="*/ 0 w 3"/>
                  <a:gd name="T3" fmla="*/ 2 h 5"/>
                  <a:gd name="T4" fmla="*/ 1 w 3"/>
                  <a:gd name="T5" fmla="*/ 1 h 5"/>
                  <a:gd name="T6" fmla="*/ 1 w 3"/>
                  <a:gd name="T7" fmla="*/ 0 h 5"/>
                  <a:gd name="T8" fmla="*/ 1 w 3"/>
                  <a:gd name="T9" fmla="*/ 0 h 5"/>
                  <a:gd name="T10" fmla="*/ 2 w 3"/>
                  <a:gd name="T11" fmla="*/ 0 h 5"/>
                  <a:gd name="T12" fmla="*/ 2 w 3"/>
                  <a:gd name="T13" fmla="*/ 1 h 5"/>
                  <a:gd name="T14" fmla="*/ 2 w 3"/>
                  <a:gd name="T15" fmla="*/ 1 h 5"/>
                  <a:gd name="T16" fmla="*/ 2 w 3"/>
                  <a:gd name="T17" fmla="*/ 1 h 5"/>
                  <a:gd name="T18" fmla="*/ 2 w 3"/>
                  <a:gd name="T19" fmla="*/ 1 h 5"/>
                  <a:gd name="T20" fmla="*/ 2 w 3"/>
                  <a:gd name="T21" fmla="*/ 2 h 5"/>
                  <a:gd name="T22" fmla="*/ 3 w 3"/>
                  <a:gd name="T23" fmla="*/ 4 h 5"/>
                  <a:gd name="T24" fmla="*/ 2 w 3"/>
                  <a:gd name="T25" fmla="*/ 5 h 5"/>
                  <a:gd name="T26" fmla="*/ 2 w 3"/>
                  <a:gd name="T27" fmla="*/ 5 h 5"/>
                  <a:gd name="T28" fmla="*/ 1 w 3"/>
                  <a:gd name="T29" fmla="*/ 5 h 5"/>
                  <a:gd name="T30" fmla="*/ 1 w 3"/>
                  <a:gd name="T31" fmla="*/ 5 h 5"/>
                  <a:gd name="T32" fmla="*/ 1 w 3"/>
                  <a:gd name="T33" fmla="*/ 5 h 5"/>
                  <a:gd name="T34" fmla="*/ 0 w 3"/>
                  <a:gd name="T35" fmla="*/ 4 h 5"/>
                  <a:gd name="T36" fmla="*/ 0 w 3"/>
                  <a:gd name="T37" fmla="*/ 4 h 5"/>
                  <a:gd name="T38" fmla="*/ 1 w 3"/>
                  <a:gd name="T39" fmla="*/ 4 h 5"/>
                  <a:gd name="T40" fmla="*/ 1 w 3"/>
                  <a:gd name="T41" fmla="*/ 3 h 5"/>
                  <a:gd name="T42" fmla="*/ 1 w 3"/>
                  <a:gd name="T43" fmla="*/ 1 h 5"/>
                  <a:gd name="T44" fmla="*/ 1 w 3"/>
                  <a:gd name="T45" fmla="*/ 2 h 5"/>
                  <a:gd name="T46" fmla="*/ 1 w 3"/>
                  <a:gd name="T47" fmla="*/ 2 h 5"/>
                  <a:gd name="T48" fmla="*/ 1 w 3"/>
                  <a:gd name="T49" fmla="*/ 1 h 5"/>
                  <a:gd name="T50" fmla="*/ 2 w 3"/>
                  <a:gd name="T51" fmla="*/ 4 h 5"/>
                  <a:gd name="T52" fmla="*/ 2 w 3"/>
                  <a:gd name="T53" fmla="*/ 4 h 5"/>
                  <a:gd name="T54" fmla="*/ 2 w 3"/>
                  <a:gd name="T55" fmla="*/ 3 h 5"/>
                  <a:gd name="T56" fmla="*/ 2 w 3"/>
                  <a:gd name="T5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" h="5">
                    <a:moveTo>
                      <a:pt x="1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3"/>
                    </a:ln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891"/>
              <p:cNvSpPr>
                <a:spLocks noEditPoints="1"/>
              </p:cNvSpPr>
              <p:nvPr/>
            </p:nvSpPr>
            <p:spPr bwMode="auto">
              <a:xfrm>
                <a:off x="4823" y="4014"/>
                <a:ext cx="4" cy="5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0 h 4"/>
                  <a:gd name="T4" fmla="*/ 1 w 3"/>
                  <a:gd name="T5" fmla="*/ 1 h 4"/>
                  <a:gd name="T6" fmla="*/ 1 w 3"/>
                  <a:gd name="T7" fmla="*/ 2 h 4"/>
                  <a:gd name="T8" fmla="*/ 0 w 3"/>
                  <a:gd name="T9" fmla="*/ 1 h 4"/>
                  <a:gd name="T10" fmla="*/ 1 w 3"/>
                  <a:gd name="T11" fmla="*/ 1 h 4"/>
                  <a:gd name="T12" fmla="*/ 1 w 3"/>
                  <a:gd name="T13" fmla="*/ 0 h 4"/>
                  <a:gd name="T14" fmla="*/ 0 w 3"/>
                  <a:gd name="T15" fmla="*/ 1 h 4"/>
                  <a:gd name="T16" fmla="*/ 1 w 3"/>
                  <a:gd name="T17" fmla="*/ 1 h 4"/>
                  <a:gd name="T18" fmla="*/ 1 w 3"/>
                  <a:gd name="T19" fmla="*/ 1 h 4"/>
                  <a:gd name="T20" fmla="*/ 2 w 3"/>
                  <a:gd name="T21" fmla="*/ 0 h 4"/>
                  <a:gd name="T22" fmla="*/ 2 w 3"/>
                  <a:gd name="T23" fmla="*/ 0 h 4"/>
                  <a:gd name="T24" fmla="*/ 3 w 3"/>
                  <a:gd name="T25" fmla="*/ 0 h 4"/>
                  <a:gd name="T26" fmla="*/ 3 w 3"/>
                  <a:gd name="T27" fmla="*/ 0 h 4"/>
                  <a:gd name="T28" fmla="*/ 1 w 3"/>
                  <a:gd name="T29" fmla="*/ 4 h 4"/>
                  <a:gd name="T30" fmla="*/ 1 w 3"/>
                  <a:gd name="T31" fmla="*/ 4 h 4"/>
                  <a:gd name="T32" fmla="*/ 1 w 3"/>
                  <a:gd name="T33" fmla="*/ 4 h 4"/>
                  <a:gd name="T34" fmla="*/ 1 w 3"/>
                  <a:gd name="T35" fmla="*/ 3 h 4"/>
                  <a:gd name="T36" fmla="*/ 2 w 3"/>
                  <a:gd name="T37" fmla="*/ 0 h 4"/>
                  <a:gd name="T38" fmla="*/ 2 w 3"/>
                  <a:gd name="T39" fmla="*/ 3 h 4"/>
                  <a:gd name="T40" fmla="*/ 3 w 3"/>
                  <a:gd name="T41" fmla="*/ 2 h 4"/>
                  <a:gd name="T42" fmla="*/ 3 w 3"/>
                  <a:gd name="T43" fmla="*/ 3 h 4"/>
                  <a:gd name="T44" fmla="*/ 3 w 3"/>
                  <a:gd name="T45" fmla="*/ 4 h 4"/>
                  <a:gd name="T46" fmla="*/ 2 w 3"/>
                  <a:gd name="T47" fmla="*/ 3 h 4"/>
                  <a:gd name="T48" fmla="*/ 3 w 3"/>
                  <a:gd name="T49" fmla="*/ 3 h 4"/>
                  <a:gd name="T50" fmla="*/ 3 w 3"/>
                  <a:gd name="T51" fmla="*/ 2 h 4"/>
                  <a:gd name="T52" fmla="*/ 2 w 3"/>
                  <a:gd name="T53" fmla="*/ 3 h 4"/>
                  <a:gd name="T54" fmla="*/ 3 w 3"/>
                  <a:gd name="T55" fmla="*/ 3 h 4"/>
                  <a:gd name="T56" fmla="*/ 3 w 3"/>
                  <a:gd name="T5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2" y="0"/>
                    </a:lnTo>
                    <a:close/>
                    <a:moveTo>
                      <a:pt x="2" y="3"/>
                    </a:move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3"/>
                      <a:pt x="2" y="3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892"/>
              <p:cNvSpPr>
                <a:spLocks/>
              </p:cNvSpPr>
              <p:nvPr/>
            </p:nvSpPr>
            <p:spPr bwMode="auto">
              <a:xfrm>
                <a:off x="4711" y="4022"/>
                <a:ext cx="1" cy="6"/>
              </a:xfrm>
              <a:custGeom>
                <a:avLst/>
                <a:gdLst>
                  <a:gd name="T0" fmla="*/ 1 w 1"/>
                  <a:gd name="T1" fmla="*/ 1 h 6"/>
                  <a:gd name="T2" fmla="*/ 0 w 1"/>
                  <a:gd name="T3" fmla="*/ 1 h 6"/>
                  <a:gd name="T4" fmla="*/ 0 w 1"/>
                  <a:gd name="T5" fmla="*/ 1 h 6"/>
                  <a:gd name="T6" fmla="*/ 0 w 1"/>
                  <a:gd name="T7" fmla="*/ 0 h 6"/>
                  <a:gd name="T8" fmla="*/ 1 w 1"/>
                  <a:gd name="T9" fmla="*/ 0 h 6"/>
                  <a:gd name="T10" fmla="*/ 1 w 1"/>
                  <a:gd name="T11" fmla="*/ 1 h 6"/>
                  <a:gd name="T12" fmla="*/ 1 w 1"/>
                  <a:gd name="T13" fmla="*/ 5 h 6"/>
                  <a:gd name="T14" fmla="*/ 1 w 1"/>
                  <a:gd name="T15" fmla="*/ 6 h 6"/>
                  <a:gd name="T16" fmla="*/ 1 w 1"/>
                  <a:gd name="T17" fmla="*/ 5 h 6"/>
                  <a:gd name="T18" fmla="*/ 1 w 1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6">
                    <a:moveTo>
                      <a:pt x="1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893"/>
              <p:cNvSpPr>
                <a:spLocks noEditPoints="1"/>
              </p:cNvSpPr>
              <p:nvPr/>
            </p:nvSpPr>
            <p:spPr bwMode="auto">
              <a:xfrm>
                <a:off x="4712" y="4014"/>
                <a:ext cx="0" cy="5"/>
              </a:xfrm>
              <a:custGeom>
                <a:avLst/>
                <a:gdLst>
                  <a:gd name="T0" fmla="*/ 4 h 5"/>
                  <a:gd name="T1" fmla="*/ 5 h 5"/>
                  <a:gd name="T2" fmla="*/ 5 h 5"/>
                  <a:gd name="T3" fmla="*/ 5 h 5"/>
                  <a:gd name="T4" fmla="*/ 4 h 5"/>
                  <a:gd name="T5" fmla="*/ 0 h 5"/>
                  <a:gd name="T6" fmla="*/ 0 h 5"/>
                  <a:gd name="T7" fmla="*/ 0 h 5"/>
                  <a:gd name="T8" fmla="*/ 4 h 5"/>
                  <a:gd name="T9" fmla="*/ 4 h 5"/>
                  <a:gd name="T10" fmla="*/ 4 h 5"/>
                  <a:gd name="T11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</a:cxnLst>
                <a:rect l="0" t="0" r="r" b="b"/>
                <a:pathLst>
                  <a:path h="5">
                    <a:moveTo>
                      <a:pt x="0" y="4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894"/>
              <p:cNvSpPr>
                <a:spLocks/>
              </p:cNvSpPr>
              <p:nvPr/>
            </p:nvSpPr>
            <p:spPr bwMode="auto">
              <a:xfrm>
                <a:off x="4766" y="4022"/>
                <a:ext cx="5" cy="6"/>
              </a:xfrm>
              <a:custGeom>
                <a:avLst/>
                <a:gdLst>
                  <a:gd name="T0" fmla="*/ 2 w 3"/>
                  <a:gd name="T1" fmla="*/ 5 h 5"/>
                  <a:gd name="T2" fmla="*/ 0 w 3"/>
                  <a:gd name="T3" fmla="*/ 4 h 5"/>
                  <a:gd name="T4" fmla="*/ 1 w 3"/>
                  <a:gd name="T5" fmla="*/ 3 h 5"/>
                  <a:gd name="T6" fmla="*/ 1 w 3"/>
                  <a:gd name="T7" fmla="*/ 4 h 5"/>
                  <a:gd name="T8" fmla="*/ 2 w 3"/>
                  <a:gd name="T9" fmla="*/ 4 h 5"/>
                  <a:gd name="T10" fmla="*/ 2 w 3"/>
                  <a:gd name="T11" fmla="*/ 3 h 5"/>
                  <a:gd name="T12" fmla="*/ 2 w 3"/>
                  <a:gd name="T13" fmla="*/ 3 h 5"/>
                  <a:gd name="T14" fmla="*/ 1 w 3"/>
                  <a:gd name="T15" fmla="*/ 2 h 5"/>
                  <a:gd name="T16" fmla="*/ 2 w 3"/>
                  <a:gd name="T17" fmla="*/ 2 h 5"/>
                  <a:gd name="T18" fmla="*/ 2 w 3"/>
                  <a:gd name="T19" fmla="*/ 2 h 5"/>
                  <a:gd name="T20" fmla="*/ 2 w 3"/>
                  <a:gd name="T21" fmla="*/ 1 h 5"/>
                  <a:gd name="T22" fmla="*/ 1 w 3"/>
                  <a:gd name="T23" fmla="*/ 1 h 5"/>
                  <a:gd name="T24" fmla="*/ 1 w 3"/>
                  <a:gd name="T25" fmla="*/ 2 h 5"/>
                  <a:gd name="T26" fmla="*/ 1 w 3"/>
                  <a:gd name="T27" fmla="*/ 1 h 5"/>
                  <a:gd name="T28" fmla="*/ 2 w 3"/>
                  <a:gd name="T29" fmla="*/ 0 h 5"/>
                  <a:gd name="T30" fmla="*/ 3 w 3"/>
                  <a:gd name="T31" fmla="*/ 2 h 5"/>
                  <a:gd name="T32" fmla="*/ 2 w 3"/>
                  <a:gd name="T33" fmla="*/ 2 h 5"/>
                  <a:gd name="T34" fmla="*/ 3 w 3"/>
                  <a:gd name="T35" fmla="*/ 3 h 5"/>
                  <a:gd name="T36" fmla="*/ 2 w 3"/>
                  <a:gd name="T3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1" y="5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895"/>
              <p:cNvSpPr>
                <a:spLocks noEditPoints="1"/>
              </p:cNvSpPr>
              <p:nvPr/>
            </p:nvSpPr>
            <p:spPr bwMode="auto">
              <a:xfrm>
                <a:off x="4795" y="4022"/>
                <a:ext cx="4" cy="6"/>
              </a:xfrm>
              <a:custGeom>
                <a:avLst/>
                <a:gdLst>
                  <a:gd name="T0" fmla="*/ 1 w 4"/>
                  <a:gd name="T1" fmla="*/ 5 h 6"/>
                  <a:gd name="T2" fmla="*/ 0 w 4"/>
                  <a:gd name="T3" fmla="*/ 4 h 6"/>
                  <a:gd name="T4" fmla="*/ 0 w 4"/>
                  <a:gd name="T5" fmla="*/ 4 h 6"/>
                  <a:gd name="T6" fmla="*/ 3 w 4"/>
                  <a:gd name="T7" fmla="*/ 1 h 6"/>
                  <a:gd name="T8" fmla="*/ 3 w 4"/>
                  <a:gd name="T9" fmla="*/ 0 h 6"/>
                  <a:gd name="T10" fmla="*/ 4 w 4"/>
                  <a:gd name="T11" fmla="*/ 1 h 6"/>
                  <a:gd name="T12" fmla="*/ 4 w 4"/>
                  <a:gd name="T13" fmla="*/ 4 h 6"/>
                  <a:gd name="T14" fmla="*/ 4 w 4"/>
                  <a:gd name="T15" fmla="*/ 4 h 6"/>
                  <a:gd name="T16" fmla="*/ 4 w 4"/>
                  <a:gd name="T17" fmla="*/ 4 h 6"/>
                  <a:gd name="T18" fmla="*/ 4 w 4"/>
                  <a:gd name="T19" fmla="*/ 5 h 6"/>
                  <a:gd name="T20" fmla="*/ 4 w 4"/>
                  <a:gd name="T21" fmla="*/ 5 h 6"/>
                  <a:gd name="T22" fmla="*/ 4 w 4"/>
                  <a:gd name="T23" fmla="*/ 5 h 6"/>
                  <a:gd name="T24" fmla="*/ 3 w 4"/>
                  <a:gd name="T25" fmla="*/ 6 h 6"/>
                  <a:gd name="T26" fmla="*/ 3 w 4"/>
                  <a:gd name="T27" fmla="*/ 5 h 6"/>
                  <a:gd name="T28" fmla="*/ 3 w 4"/>
                  <a:gd name="T29" fmla="*/ 5 h 6"/>
                  <a:gd name="T30" fmla="*/ 1 w 4"/>
                  <a:gd name="T31" fmla="*/ 5 h 6"/>
                  <a:gd name="T32" fmla="*/ 3 w 4"/>
                  <a:gd name="T33" fmla="*/ 4 h 6"/>
                  <a:gd name="T34" fmla="*/ 3 w 4"/>
                  <a:gd name="T35" fmla="*/ 1 h 6"/>
                  <a:gd name="T36" fmla="*/ 3 w 4"/>
                  <a:gd name="T37" fmla="*/ 1 h 6"/>
                  <a:gd name="T38" fmla="*/ 1 w 4"/>
                  <a:gd name="T39" fmla="*/ 4 h 6"/>
                  <a:gd name="T40" fmla="*/ 3 w 4"/>
                  <a:gd name="T4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" h="6">
                    <a:moveTo>
                      <a:pt x="1" y="5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5"/>
                    </a:lnTo>
                    <a:close/>
                    <a:moveTo>
                      <a:pt x="3" y="4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1" y="4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896"/>
              <p:cNvSpPr>
                <a:spLocks/>
              </p:cNvSpPr>
              <p:nvPr/>
            </p:nvSpPr>
            <p:spPr bwMode="auto">
              <a:xfrm>
                <a:off x="4823" y="4022"/>
                <a:ext cx="4" cy="6"/>
              </a:xfrm>
              <a:custGeom>
                <a:avLst/>
                <a:gdLst>
                  <a:gd name="T0" fmla="*/ 1 w 3"/>
                  <a:gd name="T1" fmla="*/ 2 h 5"/>
                  <a:gd name="T2" fmla="*/ 2 w 3"/>
                  <a:gd name="T3" fmla="*/ 2 h 5"/>
                  <a:gd name="T4" fmla="*/ 3 w 3"/>
                  <a:gd name="T5" fmla="*/ 3 h 5"/>
                  <a:gd name="T6" fmla="*/ 1 w 3"/>
                  <a:gd name="T7" fmla="*/ 5 h 5"/>
                  <a:gd name="T8" fmla="*/ 0 w 3"/>
                  <a:gd name="T9" fmla="*/ 4 h 5"/>
                  <a:gd name="T10" fmla="*/ 1 w 3"/>
                  <a:gd name="T11" fmla="*/ 4 h 5"/>
                  <a:gd name="T12" fmla="*/ 1 w 3"/>
                  <a:gd name="T13" fmla="*/ 4 h 5"/>
                  <a:gd name="T14" fmla="*/ 2 w 3"/>
                  <a:gd name="T15" fmla="*/ 3 h 5"/>
                  <a:gd name="T16" fmla="*/ 2 w 3"/>
                  <a:gd name="T17" fmla="*/ 2 h 5"/>
                  <a:gd name="T18" fmla="*/ 1 w 3"/>
                  <a:gd name="T19" fmla="*/ 3 h 5"/>
                  <a:gd name="T20" fmla="*/ 1 w 3"/>
                  <a:gd name="T21" fmla="*/ 2 h 5"/>
                  <a:gd name="T22" fmla="*/ 1 w 3"/>
                  <a:gd name="T23" fmla="*/ 2 h 5"/>
                  <a:gd name="T24" fmla="*/ 1 w 3"/>
                  <a:gd name="T25" fmla="*/ 1 h 5"/>
                  <a:gd name="T26" fmla="*/ 1 w 3"/>
                  <a:gd name="T27" fmla="*/ 0 h 5"/>
                  <a:gd name="T28" fmla="*/ 3 w 3"/>
                  <a:gd name="T29" fmla="*/ 0 h 5"/>
                  <a:gd name="T30" fmla="*/ 3 w 3"/>
                  <a:gd name="T31" fmla="*/ 1 h 5"/>
                  <a:gd name="T32" fmla="*/ 3 w 3"/>
                  <a:gd name="T33" fmla="*/ 1 h 5"/>
                  <a:gd name="T34" fmla="*/ 1 w 3"/>
                  <a:gd name="T35" fmla="*/ 1 h 5"/>
                  <a:gd name="T36" fmla="*/ 1 w 3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" h="5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897"/>
              <p:cNvSpPr>
                <a:spLocks noEditPoints="1"/>
              </p:cNvSpPr>
              <p:nvPr/>
            </p:nvSpPr>
            <p:spPr bwMode="auto">
              <a:xfrm>
                <a:off x="4851" y="4022"/>
                <a:ext cx="5" cy="6"/>
              </a:xfrm>
              <a:custGeom>
                <a:avLst/>
                <a:gdLst>
                  <a:gd name="T0" fmla="*/ 0 w 3"/>
                  <a:gd name="T1" fmla="*/ 3 h 5"/>
                  <a:gd name="T2" fmla="*/ 2 w 3"/>
                  <a:gd name="T3" fmla="*/ 1 h 5"/>
                  <a:gd name="T4" fmla="*/ 2 w 3"/>
                  <a:gd name="T5" fmla="*/ 0 h 5"/>
                  <a:gd name="T6" fmla="*/ 2 w 3"/>
                  <a:gd name="T7" fmla="*/ 1 h 5"/>
                  <a:gd name="T8" fmla="*/ 2 w 3"/>
                  <a:gd name="T9" fmla="*/ 1 h 5"/>
                  <a:gd name="T10" fmla="*/ 1 w 3"/>
                  <a:gd name="T11" fmla="*/ 2 h 5"/>
                  <a:gd name="T12" fmla="*/ 1 w 3"/>
                  <a:gd name="T13" fmla="*/ 2 h 5"/>
                  <a:gd name="T14" fmla="*/ 2 w 3"/>
                  <a:gd name="T15" fmla="*/ 2 h 5"/>
                  <a:gd name="T16" fmla="*/ 3 w 3"/>
                  <a:gd name="T17" fmla="*/ 3 h 5"/>
                  <a:gd name="T18" fmla="*/ 2 w 3"/>
                  <a:gd name="T19" fmla="*/ 5 h 5"/>
                  <a:gd name="T20" fmla="*/ 0 w 3"/>
                  <a:gd name="T21" fmla="*/ 3 h 5"/>
                  <a:gd name="T22" fmla="*/ 2 w 3"/>
                  <a:gd name="T23" fmla="*/ 4 h 5"/>
                  <a:gd name="T24" fmla="*/ 2 w 3"/>
                  <a:gd name="T25" fmla="*/ 3 h 5"/>
                  <a:gd name="T26" fmla="*/ 2 w 3"/>
                  <a:gd name="T27" fmla="*/ 2 h 5"/>
                  <a:gd name="T28" fmla="*/ 1 w 3"/>
                  <a:gd name="T29" fmla="*/ 3 h 5"/>
                  <a:gd name="T30" fmla="*/ 2 w 3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4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898"/>
              <p:cNvSpPr>
                <a:spLocks/>
              </p:cNvSpPr>
              <p:nvPr/>
            </p:nvSpPr>
            <p:spPr bwMode="auto">
              <a:xfrm>
                <a:off x="4880" y="4022"/>
                <a:ext cx="4" cy="6"/>
              </a:xfrm>
              <a:custGeom>
                <a:avLst/>
                <a:gdLst>
                  <a:gd name="T0" fmla="*/ 1 w 4"/>
                  <a:gd name="T1" fmla="*/ 1 h 6"/>
                  <a:gd name="T2" fmla="*/ 0 w 4"/>
                  <a:gd name="T3" fmla="*/ 1 h 6"/>
                  <a:gd name="T4" fmla="*/ 1 w 4"/>
                  <a:gd name="T5" fmla="*/ 0 h 6"/>
                  <a:gd name="T6" fmla="*/ 4 w 4"/>
                  <a:gd name="T7" fmla="*/ 0 h 6"/>
                  <a:gd name="T8" fmla="*/ 4 w 4"/>
                  <a:gd name="T9" fmla="*/ 1 h 6"/>
                  <a:gd name="T10" fmla="*/ 4 w 4"/>
                  <a:gd name="T11" fmla="*/ 1 h 6"/>
                  <a:gd name="T12" fmla="*/ 1 w 4"/>
                  <a:gd name="T13" fmla="*/ 5 h 6"/>
                  <a:gd name="T14" fmla="*/ 1 w 4"/>
                  <a:gd name="T15" fmla="*/ 6 h 6"/>
                  <a:gd name="T16" fmla="*/ 1 w 4"/>
                  <a:gd name="T17" fmla="*/ 5 h 6"/>
                  <a:gd name="T18" fmla="*/ 1 w 4"/>
                  <a:gd name="T19" fmla="*/ 5 h 6"/>
                  <a:gd name="T20" fmla="*/ 3 w 4"/>
                  <a:gd name="T21" fmla="*/ 1 h 6"/>
                  <a:gd name="T22" fmla="*/ 3 w 4"/>
                  <a:gd name="T23" fmla="*/ 1 h 6"/>
                  <a:gd name="T24" fmla="*/ 1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899"/>
              <p:cNvSpPr>
                <a:spLocks noEditPoints="1"/>
              </p:cNvSpPr>
              <p:nvPr/>
            </p:nvSpPr>
            <p:spPr bwMode="auto">
              <a:xfrm>
                <a:off x="4908" y="4022"/>
                <a:ext cx="4" cy="6"/>
              </a:xfrm>
              <a:custGeom>
                <a:avLst/>
                <a:gdLst>
                  <a:gd name="T0" fmla="*/ 1 w 3"/>
                  <a:gd name="T1" fmla="*/ 0 h 5"/>
                  <a:gd name="T2" fmla="*/ 2 w 3"/>
                  <a:gd name="T3" fmla="*/ 1 h 5"/>
                  <a:gd name="T4" fmla="*/ 2 w 3"/>
                  <a:gd name="T5" fmla="*/ 2 h 5"/>
                  <a:gd name="T6" fmla="*/ 3 w 3"/>
                  <a:gd name="T7" fmla="*/ 3 h 5"/>
                  <a:gd name="T8" fmla="*/ 1 w 3"/>
                  <a:gd name="T9" fmla="*/ 5 h 5"/>
                  <a:gd name="T10" fmla="*/ 0 w 3"/>
                  <a:gd name="T11" fmla="*/ 3 h 5"/>
                  <a:gd name="T12" fmla="*/ 1 w 3"/>
                  <a:gd name="T13" fmla="*/ 2 h 5"/>
                  <a:gd name="T14" fmla="*/ 0 w 3"/>
                  <a:gd name="T15" fmla="*/ 1 h 5"/>
                  <a:gd name="T16" fmla="*/ 1 w 3"/>
                  <a:gd name="T17" fmla="*/ 0 h 5"/>
                  <a:gd name="T18" fmla="*/ 1 w 3"/>
                  <a:gd name="T19" fmla="*/ 4 h 5"/>
                  <a:gd name="T20" fmla="*/ 2 w 3"/>
                  <a:gd name="T21" fmla="*/ 3 h 5"/>
                  <a:gd name="T22" fmla="*/ 1 w 3"/>
                  <a:gd name="T23" fmla="*/ 3 h 5"/>
                  <a:gd name="T24" fmla="*/ 1 w 3"/>
                  <a:gd name="T25" fmla="*/ 3 h 5"/>
                  <a:gd name="T26" fmla="*/ 1 w 3"/>
                  <a:gd name="T27" fmla="*/ 4 h 5"/>
                  <a:gd name="T28" fmla="*/ 1 w 3"/>
                  <a:gd name="T29" fmla="*/ 2 h 5"/>
                  <a:gd name="T30" fmla="*/ 2 w 3"/>
                  <a:gd name="T31" fmla="*/ 1 h 5"/>
                  <a:gd name="T32" fmla="*/ 1 w 3"/>
                  <a:gd name="T33" fmla="*/ 1 h 5"/>
                  <a:gd name="T34" fmla="*/ 1 w 3"/>
                  <a:gd name="T35" fmla="*/ 1 h 5"/>
                  <a:gd name="T36" fmla="*/ 1 w 3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  <a:moveTo>
                      <a:pt x="1" y="4"/>
                    </a:move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900"/>
              <p:cNvSpPr>
                <a:spLocks noEditPoints="1"/>
              </p:cNvSpPr>
              <p:nvPr/>
            </p:nvSpPr>
            <p:spPr bwMode="auto">
              <a:xfrm>
                <a:off x="4965" y="4022"/>
                <a:ext cx="4" cy="6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3 h 5"/>
                  <a:gd name="T4" fmla="*/ 1 w 3"/>
                  <a:gd name="T5" fmla="*/ 5 h 5"/>
                  <a:gd name="T6" fmla="*/ 0 w 3"/>
                  <a:gd name="T7" fmla="*/ 3 h 5"/>
                  <a:gd name="T8" fmla="*/ 1 w 3"/>
                  <a:gd name="T9" fmla="*/ 0 h 5"/>
                  <a:gd name="T10" fmla="*/ 1 w 3"/>
                  <a:gd name="T11" fmla="*/ 4 h 5"/>
                  <a:gd name="T12" fmla="*/ 2 w 3"/>
                  <a:gd name="T13" fmla="*/ 3 h 5"/>
                  <a:gd name="T14" fmla="*/ 1 w 3"/>
                  <a:gd name="T15" fmla="*/ 1 h 5"/>
                  <a:gd name="T16" fmla="*/ 0 w 3"/>
                  <a:gd name="T17" fmla="*/ 3 h 5"/>
                  <a:gd name="T18" fmla="*/ 1 w 3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2" y="0"/>
                      <a:pt x="3" y="1"/>
                      <a:pt x="3" y="3"/>
                    </a:cubicBezTo>
                    <a:cubicBezTo>
                      <a:pt x="3" y="4"/>
                      <a:pt x="2" y="5"/>
                      <a:pt x="1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  <a:moveTo>
                      <a:pt x="1" y="4"/>
                    </a:moveTo>
                    <a:cubicBezTo>
                      <a:pt x="2" y="4"/>
                      <a:pt x="2" y="4"/>
                      <a:pt x="2" y="3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01"/>
              <p:cNvSpPr>
                <a:spLocks noEditPoints="1"/>
              </p:cNvSpPr>
              <p:nvPr/>
            </p:nvSpPr>
            <p:spPr bwMode="auto">
              <a:xfrm>
                <a:off x="4937" y="4022"/>
                <a:ext cx="4" cy="6"/>
              </a:xfrm>
              <a:custGeom>
                <a:avLst/>
                <a:gdLst>
                  <a:gd name="T0" fmla="*/ 3 w 3"/>
                  <a:gd name="T1" fmla="*/ 2 h 5"/>
                  <a:gd name="T2" fmla="*/ 1 w 3"/>
                  <a:gd name="T3" fmla="*/ 4 h 5"/>
                  <a:gd name="T4" fmla="*/ 1 w 3"/>
                  <a:gd name="T5" fmla="*/ 5 h 5"/>
                  <a:gd name="T6" fmla="*/ 1 w 3"/>
                  <a:gd name="T7" fmla="*/ 4 h 5"/>
                  <a:gd name="T8" fmla="*/ 1 w 3"/>
                  <a:gd name="T9" fmla="*/ 4 h 5"/>
                  <a:gd name="T10" fmla="*/ 2 w 3"/>
                  <a:gd name="T11" fmla="*/ 3 h 5"/>
                  <a:gd name="T12" fmla="*/ 2 w 3"/>
                  <a:gd name="T13" fmla="*/ 3 h 5"/>
                  <a:gd name="T14" fmla="*/ 1 w 3"/>
                  <a:gd name="T15" fmla="*/ 3 h 5"/>
                  <a:gd name="T16" fmla="*/ 0 w 3"/>
                  <a:gd name="T17" fmla="*/ 2 h 5"/>
                  <a:gd name="T18" fmla="*/ 1 w 3"/>
                  <a:gd name="T19" fmla="*/ 0 h 5"/>
                  <a:gd name="T20" fmla="*/ 3 w 3"/>
                  <a:gd name="T21" fmla="*/ 2 h 5"/>
                  <a:gd name="T22" fmla="*/ 1 w 3"/>
                  <a:gd name="T23" fmla="*/ 1 h 5"/>
                  <a:gd name="T24" fmla="*/ 1 w 3"/>
                  <a:gd name="T25" fmla="*/ 2 h 5"/>
                  <a:gd name="T26" fmla="*/ 1 w 3"/>
                  <a:gd name="T27" fmla="*/ 3 h 5"/>
                  <a:gd name="T28" fmla="*/ 2 w 3"/>
                  <a:gd name="T29" fmla="*/ 2 h 5"/>
                  <a:gd name="T30" fmla="*/ 1 w 3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3" y="3"/>
                      <a:pt x="2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902"/>
              <p:cNvSpPr>
                <a:spLocks/>
              </p:cNvSpPr>
              <p:nvPr/>
            </p:nvSpPr>
            <p:spPr bwMode="auto">
              <a:xfrm>
                <a:off x="4750" y="4045"/>
                <a:ext cx="7" cy="6"/>
              </a:xfrm>
              <a:custGeom>
                <a:avLst/>
                <a:gdLst>
                  <a:gd name="T0" fmla="*/ 3 w 7"/>
                  <a:gd name="T1" fmla="*/ 1 h 6"/>
                  <a:gd name="T2" fmla="*/ 4 w 7"/>
                  <a:gd name="T3" fmla="*/ 0 h 6"/>
                  <a:gd name="T4" fmla="*/ 4 w 7"/>
                  <a:gd name="T5" fmla="*/ 1 h 6"/>
                  <a:gd name="T6" fmla="*/ 6 w 7"/>
                  <a:gd name="T7" fmla="*/ 5 h 6"/>
                  <a:gd name="T8" fmla="*/ 6 w 7"/>
                  <a:gd name="T9" fmla="*/ 5 h 6"/>
                  <a:gd name="T10" fmla="*/ 7 w 7"/>
                  <a:gd name="T11" fmla="*/ 1 h 6"/>
                  <a:gd name="T12" fmla="*/ 7 w 7"/>
                  <a:gd name="T13" fmla="*/ 0 h 6"/>
                  <a:gd name="T14" fmla="*/ 7 w 7"/>
                  <a:gd name="T15" fmla="*/ 1 h 6"/>
                  <a:gd name="T16" fmla="*/ 7 w 7"/>
                  <a:gd name="T17" fmla="*/ 1 h 6"/>
                  <a:gd name="T18" fmla="*/ 6 w 7"/>
                  <a:gd name="T19" fmla="*/ 6 h 6"/>
                  <a:gd name="T20" fmla="*/ 6 w 7"/>
                  <a:gd name="T21" fmla="*/ 6 h 6"/>
                  <a:gd name="T22" fmla="*/ 6 w 7"/>
                  <a:gd name="T23" fmla="*/ 6 h 6"/>
                  <a:gd name="T24" fmla="*/ 4 w 7"/>
                  <a:gd name="T25" fmla="*/ 1 h 6"/>
                  <a:gd name="T26" fmla="*/ 4 w 7"/>
                  <a:gd name="T27" fmla="*/ 1 h 6"/>
                  <a:gd name="T28" fmla="*/ 3 w 7"/>
                  <a:gd name="T29" fmla="*/ 6 h 6"/>
                  <a:gd name="T30" fmla="*/ 2 w 7"/>
                  <a:gd name="T31" fmla="*/ 6 h 6"/>
                  <a:gd name="T32" fmla="*/ 2 w 7"/>
                  <a:gd name="T33" fmla="*/ 6 h 6"/>
                  <a:gd name="T34" fmla="*/ 0 w 7"/>
                  <a:gd name="T35" fmla="*/ 1 h 6"/>
                  <a:gd name="T36" fmla="*/ 0 w 7"/>
                  <a:gd name="T37" fmla="*/ 1 h 6"/>
                  <a:gd name="T38" fmla="*/ 0 w 7"/>
                  <a:gd name="T39" fmla="*/ 0 h 6"/>
                  <a:gd name="T40" fmla="*/ 0 w 7"/>
                  <a:gd name="T41" fmla="*/ 1 h 6"/>
                  <a:gd name="T42" fmla="*/ 2 w 7"/>
                  <a:gd name="T43" fmla="*/ 5 h 6"/>
                  <a:gd name="T44" fmla="*/ 2 w 7"/>
                  <a:gd name="T45" fmla="*/ 5 h 6"/>
                  <a:gd name="T46" fmla="*/ 3 w 7"/>
                  <a:gd name="T4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6">
                    <a:moveTo>
                      <a:pt x="3" y="1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903"/>
              <p:cNvSpPr>
                <a:spLocks/>
              </p:cNvSpPr>
              <p:nvPr/>
            </p:nvSpPr>
            <p:spPr bwMode="auto">
              <a:xfrm>
                <a:off x="4780" y="4045"/>
                <a:ext cx="4" cy="6"/>
              </a:xfrm>
              <a:custGeom>
                <a:avLst/>
                <a:gdLst>
                  <a:gd name="T0" fmla="*/ 1 w 4"/>
                  <a:gd name="T1" fmla="*/ 6 h 6"/>
                  <a:gd name="T2" fmla="*/ 3 w 4"/>
                  <a:gd name="T3" fmla="*/ 6 h 6"/>
                  <a:gd name="T4" fmla="*/ 4 w 4"/>
                  <a:gd name="T5" fmla="*/ 6 h 6"/>
                  <a:gd name="T6" fmla="*/ 3 w 4"/>
                  <a:gd name="T7" fmla="*/ 6 h 6"/>
                  <a:gd name="T8" fmla="*/ 1 w 4"/>
                  <a:gd name="T9" fmla="*/ 6 h 6"/>
                  <a:gd name="T10" fmla="*/ 0 w 4"/>
                  <a:gd name="T11" fmla="*/ 6 h 6"/>
                  <a:gd name="T12" fmla="*/ 0 w 4"/>
                  <a:gd name="T13" fmla="*/ 1 h 6"/>
                  <a:gd name="T14" fmla="*/ 1 w 4"/>
                  <a:gd name="T15" fmla="*/ 0 h 6"/>
                  <a:gd name="T16" fmla="*/ 3 w 4"/>
                  <a:gd name="T17" fmla="*/ 0 h 6"/>
                  <a:gd name="T18" fmla="*/ 4 w 4"/>
                  <a:gd name="T19" fmla="*/ 1 h 6"/>
                  <a:gd name="T20" fmla="*/ 3 w 4"/>
                  <a:gd name="T21" fmla="*/ 1 h 6"/>
                  <a:gd name="T22" fmla="*/ 1 w 4"/>
                  <a:gd name="T23" fmla="*/ 1 h 6"/>
                  <a:gd name="T24" fmla="*/ 1 w 4"/>
                  <a:gd name="T25" fmla="*/ 2 h 6"/>
                  <a:gd name="T26" fmla="*/ 3 w 4"/>
                  <a:gd name="T27" fmla="*/ 2 h 6"/>
                  <a:gd name="T28" fmla="*/ 4 w 4"/>
                  <a:gd name="T29" fmla="*/ 4 h 6"/>
                  <a:gd name="T30" fmla="*/ 3 w 4"/>
                  <a:gd name="T31" fmla="*/ 4 h 6"/>
                  <a:gd name="T32" fmla="*/ 1 w 4"/>
                  <a:gd name="T33" fmla="*/ 4 h 6"/>
                  <a:gd name="T34" fmla="*/ 1 w 4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6">
                    <a:moveTo>
                      <a:pt x="1" y="6"/>
                    </a:moveTo>
                    <a:lnTo>
                      <a:pt x="3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904"/>
              <p:cNvSpPr>
                <a:spLocks noEditPoints="1"/>
              </p:cNvSpPr>
              <p:nvPr/>
            </p:nvSpPr>
            <p:spPr bwMode="auto">
              <a:xfrm>
                <a:off x="4808" y="4045"/>
                <a:ext cx="4" cy="6"/>
              </a:xfrm>
              <a:custGeom>
                <a:avLst/>
                <a:gdLst>
                  <a:gd name="T0" fmla="*/ 1 w 3"/>
                  <a:gd name="T1" fmla="*/ 5 h 5"/>
                  <a:gd name="T2" fmla="*/ 0 w 3"/>
                  <a:gd name="T3" fmla="*/ 5 h 5"/>
                  <a:gd name="T4" fmla="*/ 0 w 3"/>
                  <a:gd name="T5" fmla="*/ 5 h 5"/>
                  <a:gd name="T6" fmla="*/ 0 w 3"/>
                  <a:gd name="T7" fmla="*/ 1 h 5"/>
                  <a:gd name="T8" fmla="*/ 0 w 3"/>
                  <a:gd name="T9" fmla="*/ 0 h 5"/>
                  <a:gd name="T10" fmla="*/ 1 w 3"/>
                  <a:gd name="T11" fmla="*/ 0 h 5"/>
                  <a:gd name="T12" fmla="*/ 3 w 3"/>
                  <a:gd name="T13" fmla="*/ 2 h 5"/>
                  <a:gd name="T14" fmla="*/ 2 w 3"/>
                  <a:gd name="T15" fmla="*/ 3 h 5"/>
                  <a:gd name="T16" fmla="*/ 1 w 3"/>
                  <a:gd name="T17" fmla="*/ 3 h 5"/>
                  <a:gd name="T18" fmla="*/ 3 w 3"/>
                  <a:gd name="T19" fmla="*/ 5 h 5"/>
                  <a:gd name="T20" fmla="*/ 3 w 3"/>
                  <a:gd name="T21" fmla="*/ 5 h 5"/>
                  <a:gd name="T22" fmla="*/ 3 w 3"/>
                  <a:gd name="T23" fmla="*/ 5 h 5"/>
                  <a:gd name="T24" fmla="*/ 2 w 3"/>
                  <a:gd name="T25" fmla="*/ 5 h 5"/>
                  <a:gd name="T26" fmla="*/ 1 w 3"/>
                  <a:gd name="T27" fmla="*/ 3 h 5"/>
                  <a:gd name="T28" fmla="*/ 1 w 3"/>
                  <a:gd name="T29" fmla="*/ 5 h 5"/>
                  <a:gd name="T30" fmla="*/ 1 w 3"/>
                  <a:gd name="T31" fmla="*/ 3 h 5"/>
                  <a:gd name="T32" fmla="*/ 1 w 3"/>
                  <a:gd name="T33" fmla="*/ 3 h 5"/>
                  <a:gd name="T34" fmla="*/ 2 w 3"/>
                  <a:gd name="T35" fmla="*/ 2 h 5"/>
                  <a:gd name="T36" fmla="*/ 1 w 3"/>
                  <a:gd name="T37" fmla="*/ 1 h 5"/>
                  <a:gd name="T38" fmla="*/ 1 w 3"/>
                  <a:gd name="T39" fmla="*/ 1 h 5"/>
                  <a:gd name="T40" fmla="*/ 1 w 3"/>
                  <a:gd name="T4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5"/>
                    </a:lnTo>
                    <a:close/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905"/>
              <p:cNvSpPr>
                <a:spLocks/>
              </p:cNvSpPr>
              <p:nvPr/>
            </p:nvSpPr>
            <p:spPr bwMode="auto">
              <a:xfrm>
                <a:off x="4837" y="4045"/>
                <a:ext cx="4" cy="6"/>
              </a:xfrm>
              <a:custGeom>
                <a:avLst/>
                <a:gdLst>
                  <a:gd name="T0" fmla="*/ 1 w 4"/>
                  <a:gd name="T1" fmla="*/ 1 h 6"/>
                  <a:gd name="T2" fmla="*/ 0 w 4"/>
                  <a:gd name="T3" fmla="*/ 1 h 6"/>
                  <a:gd name="T4" fmla="*/ 0 w 4"/>
                  <a:gd name="T5" fmla="*/ 1 h 6"/>
                  <a:gd name="T6" fmla="*/ 0 w 4"/>
                  <a:gd name="T7" fmla="*/ 0 h 6"/>
                  <a:gd name="T8" fmla="*/ 2 w 4"/>
                  <a:gd name="T9" fmla="*/ 0 h 6"/>
                  <a:gd name="T10" fmla="*/ 4 w 4"/>
                  <a:gd name="T11" fmla="*/ 1 h 6"/>
                  <a:gd name="T12" fmla="*/ 2 w 4"/>
                  <a:gd name="T13" fmla="*/ 1 h 6"/>
                  <a:gd name="T14" fmla="*/ 2 w 4"/>
                  <a:gd name="T15" fmla="*/ 1 h 6"/>
                  <a:gd name="T16" fmla="*/ 2 w 4"/>
                  <a:gd name="T17" fmla="*/ 6 h 6"/>
                  <a:gd name="T18" fmla="*/ 1 w 4"/>
                  <a:gd name="T19" fmla="*/ 6 h 6"/>
                  <a:gd name="T20" fmla="*/ 1 w 4"/>
                  <a:gd name="T21" fmla="*/ 6 h 6"/>
                  <a:gd name="T22" fmla="*/ 1 w 4"/>
                  <a:gd name="T2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906"/>
              <p:cNvSpPr>
                <a:spLocks/>
              </p:cNvSpPr>
              <p:nvPr/>
            </p:nvSpPr>
            <p:spPr bwMode="auto">
              <a:xfrm>
                <a:off x="4865" y="4045"/>
                <a:ext cx="4" cy="6"/>
              </a:xfrm>
              <a:custGeom>
                <a:avLst/>
                <a:gdLst>
                  <a:gd name="T0" fmla="*/ 1 w 4"/>
                  <a:gd name="T1" fmla="*/ 4 h 6"/>
                  <a:gd name="T2" fmla="*/ 0 w 4"/>
                  <a:gd name="T3" fmla="*/ 1 h 6"/>
                  <a:gd name="T4" fmla="*/ 0 w 4"/>
                  <a:gd name="T5" fmla="*/ 1 h 6"/>
                  <a:gd name="T6" fmla="*/ 0 w 4"/>
                  <a:gd name="T7" fmla="*/ 0 h 6"/>
                  <a:gd name="T8" fmla="*/ 0 w 4"/>
                  <a:gd name="T9" fmla="*/ 0 h 6"/>
                  <a:gd name="T10" fmla="*/ 1 w 4"/>
                  <a:gd name="T11" fmla="*/ 2 h 6"/>
                  <a:gd name="T12" fmla="*/ 3 w 4"/>
                  <a:gd name="T13" fmla="*/ 0 h 6"/>
                  <a:gd name="T14" fmla="*/ 4 w 4"/>
                  <a:gd name="T15" fmla="*/ 0 h 6"/>
                  <a:gd name="T16" fmla="*/ 4 w 4"/>
                  <a:gd name="T17" fmla="*/ 1 h 6"/>
                  <a:gd name="T18" fmla="*/ 4 w 4"/>
                  <a:gd name="T19" fmla="*/ 1 h 6"/>
                  <a:gd name="T20" fmla="*/ 1 w 4"/>
                  <a:gd name="T21" fmla="*/ 4 h 6"/>
                  <a:gd name="T22" fmla="*/ 1 w 4"/>
                  <a:gd name="T23" fmla="*/ 6 h 6"/>
                  <a:gd name="T24" fmla="*/ 1 w 4"/>
                  <a:gd name="T25" fmla="*/ 6 h 6"/>
                  <a:gd name="T26" fmla="*/ 1 w 4"/>
                  <a:gd name="T27" fmla="*/ 6 h 6"/>
                  <a:gd name="T28" fmla="*/ 1 w 4"/>
                  <a:gd name="T2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6">
                    <a:moveTo>
                      <a:pt x="1" y="4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907"/>
              <p:cNvSpPr>
                <a:spLocks/>
              </p:cNvSpPr>
              <p:nvPr/>
            </p:nvSpPr>
            <p:spPr bwMode="auto">
              <a:xfrm>
                <a:off x="4892" y="4045"/>
                <a:ext cx="5" cy="6"/>
              </a:xfrm>
              <a:custGeom>
                <a:avLst/>
                <a:gdLst>
                  <a:gd name="T0" fmla="*/ 0 w 4"/>
                  <a:gd name="T1" fmla="*/ 1 h 5"/>
                  <a:gd name="T2" fmla="*/ 1 w 4"/>
                  <a:gd name="T3" fmla="*/ 0 h 5"/>
                  <a:gd name="T4" fmla="*/ 1 w 4"/>
                  <a:gd name="T5" fmla="*/ 1 h 5"/>
                  <a:gd name="T6" fmla="*/ 1 w 4"/>
                  <a:gd name="T7" fmla="*/ 3 h 5"/>
                  <a:gd name="T8" fmla="*/ 2 w 4"/>
                  <a:gd name="T9" fmla="*/ 5 h 5"/>
                  <a:gd name="T10" fmla="*/ 3 w 4"/>
                  <a:gd name="T11" fmla="*/ 3 h 5"/>
                  <a:gd name="T12" fmla="*/ 3 w 4"/>
                  <a:gd name="T13" fmla="*/ 1 h 5"/>
                  <a:gd name="T14" fmla="*/ 4 w 4"/>
                  <a:gd name="T15" fmla="*/ 0 h 5"/>
                  <a:gd name="T16" fmla="*/ 4 w 4"/>
                  <a:gd name="T17" fmla="*/ 1 h 5"/>
                  <a:gd name="T18" fmla="*/ 4 w 4"/>
                  <a:gd name="T19" fmla="*/ 3 h 5"/>
                  <a:gd name="T20" fmla="*/ 2 w 4"/>
                  <a:gd name="T21" fmla="*/ 5 h 5"/>
                  <a:gd name="T22" fmla="*/ 0 w 4"/>
                  <a:gd name="T23" fmla="*/ 3 h 5"/>
                  <a:gd name="T24" fmla="*/ 0 w 4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5"/>
                      <a:pt x="0" y="5"/>
                      <a:pt x="0" y="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908"/>
              <p:cNvSpPr>
                <a:spLocks/>
              </p:cNvSpPr>
              <p:nvPr/>
            </p:nvSpPr>
            <p:spPr bwMode="auto">
              <a:xfrm>
                <a:off x="4923" y="4045"/>
                <a:ext cx="0" cy="6"/>
              </a:xfrm>
              <a:custGeom>
                <a:avLst/>
                <a:gdLst>
                  <a:gd name="T0" fmla="*/ 6 h 6"/>
                  <a:gd name="T1" fmla="*/ 6 h 6"/>
                  <a:gd name="T2" fmla="*/ 6 h 6"/>
                  <a:gd name="T3" fmla="*/ 1 h 6"/>
                  <a:gd name="T4" fmla="*/ 0 h 6"/>
                  <a:gd name="T5" fmla="*/ 1 h 6"/>
                  <a:gd name="T6" fmla="*/ 6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909"/>
              <p:cNvSpPr>
                <a:spLocks noEditPoints="1"/>
              </p:cNvSpPr>
              <p:nvPr/>
            </p:nvSpPr>
            <p:spPr bwMode="auto">
              <a:xfrm>
                <a:off x="4949" y="4045"/>
                <a:ext cx="5" cy="6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3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  <a:gd name="T10" fmla="*/ 2 w 4"/>
                  <a:gd name="T11" fmla="*/ 5 h 5"/>
                  <a:gd name="T12" fmla="*/ 3 w 4"/>
                  <a:gd name="T13" fmla="*/ 3 h 5"/>
                  <a:gd name="T14" fmla="*/ 2 w 4"/>
                  <a:gd name="T15" fmla="*/ 1 h 5"/>
                  <a:gd name="T16" fmla="*/ 0 w 4"/>
                  <a:gd name="T17" fmla="*/ 3 h 5"/>
                  <a:gd name="T18" fmla="*/ 2 w 4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2" y="5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910"/>
              <p:cNvSpPr>
                <a:spLocks noEditPoints="1"/>
              </p:cNvSpPr>
              <p:nvPr/>
            </p:nvSpPr>
            <p:spPr bwMode="auto">
              <a:xfrm>
                <a:off x="4978" y="4045"/>
                <a:ext cx="4" cy="6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5 h 5"/>
                  <a:gd name="T4" fmla="*/ 0 w 3"/>
                  <a:gd name="T5" fmla="*/ 5 h 5"/>
                  <a:gd name="T6" fmla="*/ 0 w 3"/>
                  <a:gd name="T7" fmla="*/ 1 h 5"/>
                  <a:gd name="T8" fmla="*/ 0 w 3"/>
                  <a:gd name="T9" fmla="*/ 0 h 5"/>
                  <a:gd name="T10" fmla="*/ 1 w 3"/>
                  <a:gd name="T11" fmla="*/ 0 h 5"/>
                  <a:gd name="T12" fmla="*/ 3 w 3"/>
                  <a:gd name="T13" fmla="*/ 2 h 5"/>
                  <a:gd name="T14" fmla="*/ 1 w 3"/>
                  <a:gd name="T15" fmla="*/ 3 h 5"/>
                  <a:gd name="T16" fmla="*/ 0 w 3"/>
                  <a:gd name="T17" fmla="*/ 3 h 5"/>
                  <a:gd name="T18" fmla="*/ 0 w 3"/>
                  <a:gd name="T19" fmla="*/ 5 h 5"/>
                  <a:gd name="T20" fmla="*/ 0 w 3"/>
                  <a:gd name="T21" fmla="*/ 3 h 5"/>
                  <a:gd name="T22" fmla="*/ 1 w 3"/>
                  <a:gd name="T23" fmla="*/ 3 h 5"/>
                  <a:gd name="T24" fmla="*/ 2 w 3"/>
                  <a:gd name="T25" fmla="*/ 2 h 5"/>
                  <a:gd name="T26" fmla="*/ 1 w 3"/>
                  <a:gd name="T27" fmla="*/ 1 h 5"/>
                  <a:gd name="T28" fmla="*/ 0 w 3"/>
                  <a:gd name="T29" fmla="*/ 1 h 5"/>
                  <a:gd name="T30" fmla="*/ 0 w 3"/>
                  <a:gd name="T3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5"/>
                    </a:lnTo>
                    <a:close/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911"/>
              <p:cNvSpPr>
                <a:spLocks noEditPoints="1"/>
              </p:cNvSpPr>
              <p:nvPr/>
            </p:nvSpPr>
            <p:spPr bwMode="auto">
              <a:xfrm>
                <a:off x="4730" y="4073"/>
                <a:ext cx="5" cy="7"/>
              </a:xfrm>
              <a:custGeom>
                <a:avLst/>
                <a:gdLst>
                  <a:gd name="T0" fmla="*/ 1 w 5"/>
                  <a:gd name="T1" fmla="*/ 7 h 7"/>
                  <a:gd name="T2" fmla="*/ 0 w 5"/>
                  <a:gd name="T3" fmla="*/ 7 h 7"/>
                  <a:gd name="T4" fmla="*/ 0 w 5"/>
                  <a:gd name="T5" fmla="*/ 5 h 7"/>
                  <a:gd name="T6" fmla="*/ 0 w 5"/>
                  <a:gd name="T7" fmla="*/ 5 h 7"/>
                  <a:gd name="T8" fmla="*/ 3 w 5"/>
                  <a:gd name="T9" fmla="*/ 0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5 h 7"/>
                  <a:gd name="T16" fmla="*/ 5 w 5"/>
                  <a:gd name="T17" fmla="*/ 5 h 7"/>
                  <a:gd name="T18" fmla="*/ 5 w 5"/>
                  <a:gd name="T19" fmla="*/ 7 h 7"/>
                  <a:gd name="T20" fmla="*/ 4 w 5"/>
                  <a:gd name="T21" fmla="*/ 7 h 7"/>
                  <a:gd name="T22" fmla="*/ 4 w 5"/>
                  <a:gd name="T23" fmla="*/ 5 h 7"/>
                  <a:gd name="T24" fmla="*/ 1 w 5"/>
                  <a:gd name="T25" fmla="*/ 5 h 7"/>
                  <a:gd name="T26" fmla="*/ 1 w 5"/>
                  <a:gd name="T27" fmla="*/ 7 h 7"/>
                  <a:gd name="T28" fmla="*/ 3 w 5"/>
                  <a:gd name="T29" fmla="*/ 1 h 7"/>
                  <a:gd name="T30" fmla="*/ 3 w 5"/>
                  <a:gd name="T31" fmla="*/ 1 h 7"/>
                  <a:gd name="T32" fmla="*/ 1 w 5"/>
                  <a:gd name="T33" fmla="*/ 4 h 7"/>
                  <a:gd name="T34" fmla="*/ 4 w 5"/>
                  <a:gd name="T35" fmla="*/ 4 h 7"/>
                  <a:gd name="T36" fmla="*/ 3 w 5"/>
                  <a:gd name="T3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7">
                    <a:moveTo>
                      <a:pt x="1" y="7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1" y="5"/>
                    </a:lnTo>
                    <a:lnTo>
                      <a:pt x="1" y="7"/>
                    </a:lnTo>
                    <a:close/>
                    <a:moveTo>
                      <a:pt x="3" y="1"/>
                    </a:moveTo>
                    <a:lnTo>
                      <a:pt x="3" y="1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912"/>
              <p:cNvSpPr>
                <a:spLocks/>
              </p:cNvSpPr>
              <p:nvPr/>
            </p:nvSpPr>
            <p:spPr bwMode="auto">
              <a:xfrm>
                <a:off x="4758" y="4073"/>
                <a:ext cx="4" cy="7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1 h 5"/>
                  <a:gd name="T4" fmla="*/ 2 w 3"/>
                  <a:gd name="T5" fmla="*/ 0 h 5"/>
                  <a:gd name="T6" fmla="*/ 1 w 3"/>
                  <a:gd name="T7" fmla="*/ 1 h 5"/>
                  <a:gd name="T8" fmla="*/ 3 w 3"/>
                  <a:gd name="T9" fmla="*/ 3 h 5"/>
                  <a:gd name="T10" fmla="*/ 2 w 3"/>
                  <a:gd name="T11" fmla="*/ 5 h 5"/>
                  <a:gd name="T12" fmla="*/ 0 w 3"/>
                  <a:gd name="T13" fmla="*/ 4 h 5"/>
                  <a:gd name="T14" fmla="*/ 1 w 3"/>
                  <a:gd name="T15" fmla="*/ 4 h 5"/>
                  <a:gd name="T16" fmla="*/ 2 w 3"/>
                  <a:gd name="T17" fmla="*/ 4 h 5"/>
                  <a:gd name="T18" fmla="*/ 3 w 3"/>
                  <a:gd name="T19" fmla="*/ 3 h 5"/>
                  <a:gd name="T20" fmla="*/ 1 w 3"/>
                  <a:gd name="T21" fmla="*/ 1 h 5"/>
                  <a:gd name="T22" fmla="*/ 2 w 3"/>
                  <a:gd name="T23" fmla="*/ 0 h 5"/>
                  <a:gd name="T24" fmla="*/ 3 w 3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3" y="2"/>
                      <a:pt x="3" y="3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2"/>
                      <a:pt x="1" y="3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913"/>
              <p:cNvSpPr>
                <a:spLocks noEditPoints="1"/>
              </p:cNvSpPr>
              <p:nvPr/>
            </p:nvSpPr>
            <p:spPr bwMode="auto">
              <a:xfrm>
                <a:off x="4787" y="4073"/>
                <a:ext cx="5" cy="7"/>
              </a:xfrm>
              <a:custGeom>
                <a:avLst/>
                <a:gdLst>
                  <a:gd name="T0" fmla="*/ 0 w 4"/>
                  <a:gd name="T1" fmla="*/ 0 h 5"/>
                  <a:gd name="T2" fmla="*/ 1 w 4"/>
                  <a:gd name="T3" fmla="*/ 0 h 5"/>
                  <a:gd name="T4" fmla="*/ 2 w 4"/>
                  <a:gd name="T5" fmla="*/ 0 h 5"/>
                  <a:gd name="T6" fmla="*/ 4 w 4"/>
                  <a:gd name="T7" fmla="*/ 2 h 5"/>
                  <a:gd name="T8" fmla="*/ 2 w 4"/>
                  <a:gd name="T9" fmla="*/ 5 h 5"/>
                  <a:gd name="T10" fmla="*/ 1 w 4"/>
                  <a:gd name="T11" fmla="*/ 5 h 5"/>
                  <a:gd name="T12" fmla="*/ 0 w 4"/>
                  <a:gd name="T13" fmla="*/ 4 h 5"/>
                  <a:gd name="T14" fmla="*/ 0 w 4"/>
                  <a:gd name="T15" fmla="*/ 0 h 5"/>
                  <a:gd name="T16" fmla="*/ 1 w 4"/>
                  <a:gd name="T17" fmla="*/ 4 h 5"/>
                  <a:gd name="T18" fmla="*/ 2 w 4"/>
                  <a:gd name="T19" fmla="*/ 4 h 5"/>
                  <a:gd name="T20" fmla="*/ 3 w 4"/>
                  <a:gd name="T21" fmla="*/ 2 h 5"/>
                  <a:gd name="T22" fmla="*/ 2 w 4"/>
                  <a:gd name="T23" fmla="*/ 0 h 5"/>
                  <a:gd name="T24" fmla="*/ 1 w 4"/>
                  <a:gd name="T25" fmla="*/ 0 h 5"/>
                  <a:gd name="T26" fmla="*/ 1 w 4"/>
                  <a:gd name="T2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0"/>
                    </a:lnTo>
                    <a:close/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914"/>
              <p:cNvSpPr>
                <a:spLocks/>
              </p:cNvSpPr>
              <p:nvPr/>
            </p:nvSpPr>
            <p:spPr bwMode="auto">
              <a:xfrm>
                <a:off x="4816" y="4073"/>
                <a:ext cx="3" cy="7"/>
              </a:xfrm>
              <a:custGeom>
                <a:avLst/>
                <a:gdLst>
                  <a:gd name="T0" fmla="*/ 2 w 3"/>
                  <a:gd name="T1" fmla="*/ 5 h 7"/>
                  <a:gd name="T2" fmla="*/ 0 w 3"/>
                  <a:gd name="T3" fmla="*/ 7 h 7"/>
                  <a:gd name="T4" fmla="*/ 0 w 3"/>
                  <a:gd name="T5" fmla="*/ 5 h 7"/>
                  <a:gd name="T6" fmla="*/ 0 w 3"/>
                  <a:gd name="T7" fmla="*/ 0 h 7"/>
                  <a:gd name="T8" fmla="*/ 0 w 3"/>
                  <a:gd name="T9" fmla="*/ 0 h 7"/>
                  <a:gd name="T10" fmla="*/ 3 w 3"/>
                  <a:gd name="T11" fmla="*/ 0 h 7"/>
                  <a:gd name="T12" fmla="*/ 3 w 3"/>
                  <a:gd name="T13" fmla="*/ 0 h 7"/>
                  <a:gd name="T14" fmla="*/ 3 w 3"/>
                  <a:gd name="T15" fmla="*/ 0 h 7"/>
                  <a:gd name="T16" fmla="*/ 2 w 3"/>
                  <a:gd name="T17" fmla="*/ 0 h 7"/>
                  <a:gd name="T18" fmla="*/ 2 w 3"/>
                  <a:gd name="T19" fmla="*/ 3 h 7"/>
                  <a:gd name="T20" fmla="*/ 3 w 3"/>
                  <a:gd name="T21" fmla="*/ 3 h 7"/>
                  <a:gd name="T22" fmla="*/ 3 w 3"/>
                  <a:gd name="T23" fmla="*/ 3 h 7"/>
                  <a:gd name="T24" fmla="*/ 3 w 3"/>
                  <a:gd name="T25" fmla="*/ 4 h 7"/>
                  <a:gd name="T26" fmla="*/ 2 w 3"/>
                  <a:gd name="T27" fmla="*/ 4 h 7"/>
                  <a:gd name="T28" fmla="*/ 2 w 3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2" y="5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915"/>
              <p:cNvSpPr>
                <a:spLocks/>
              </p:cNvSpPr>
              <p:nvPr/>
            </p:nvSpPr>
            <p:spPr bwMode="auto">
              <a:xfrm>
                <a:off x="4843" y="4073"/>
                <a:ext cx="6" cy="7"/>
              </a:xfrm>
              <a:custGeom>
                <a:avLst/>
                <a:gdLst>
                  <a:gd name="T0" fmla="*/ 2 w 4"/>
                  <a:gd name="T1" fmla="*/ 2 h 5"/>
                  <a:gd name="T2" fmla="*/ 2 w 4"/>
                  <a:gd name="T3" fmla="*/ 2 h 5"/>
                  <a:gd name="T4" fmla="*/ 2 w 4"/>
                  <a:gd name="T5" fmla="*/ 2 h 5"/>
                  <a:gd name="T6" fmla="*/ 3 w 4"/>
                  <a:gd name="T7" fmla="*/ 2 h 5"/>
                  <a:gd name="T8" fmla="*/ 4 w 4"/>
                  <a:gd name="T9" fmla="*/ 2 h 5"/>
                  <a:gd name="T10" fmla="*/ 2 w 4"/>
                  <a:gd name="T11" fmla="*/ 5 h 5"/>
                  <a:gd name="T12" fmla="*/ 0 w 4"/>
                  <a:gd name="T13" fmla="*/ 2 h 5"/>
                  <a:gd name="T14" fmla="*/ 2 w 4"/>
                  <a:gd name="T15" fmla="*/ 0 h 5"/>
                  <a:gd name="T16" fmla="*/ 4 w 4"/>
                  <a:gd name="T17" fmla="*/ 1 h 5"/>
                  <a:gd name="T18" fmla="*/ 3 w 4"/>
                  <a:gd name="T19" fmla="*/ 1 h 5"/>
                  <a:gd name="T20" fmla="*/ 2 w 4"/>
                  <a:gd name="T21" fmla="*/ 0 h 5"/>
                  <a:gd name="T22" fmla="*/ 0 w 4"/>
                  <a:gd name="T23" fmla="*/ 2 h 5"/>
                  <a:gd name="T24" fmla="*/ 2 w 4"/>
                  <a:gd name="T25" fmla="*/ 4 h 5"/>
                  <a:gd name="T26" fmla="*/ 3 w 4"/>
                  <a:gd name="T27" fmla="*/ 3 h 5"/>
                  <a:gd name="T28" fmla="*/ 3 w 4"/>
                  <a:gd name="T29" fmla="*/ 2 h 5"/>
                  <a:gd name="T30" fmla="*/ 2 w 4"/>
                  <a:gd name="T3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5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916"/>
              <p:cNvSpPr>
                <a:spLocks/>
              </p:cNvSpPr>
              <p:nvPr/>
            </p:nvSpPr>
            <p:spPr bwMode="auto">
              <a:xfrm>
                <a:off x="4872" y="4073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0 w 4"/>
                  <a:gd name="T3" fmla="*/ 7 h 7"/>
                  <a:gd name="T4" fmla="*/ 0 w 4"/>
                  <a:gd name="T5" fmla="*/ 5 h 7"/>
                  <a:gd name="T6" fmla="*/ 0 w 4"/>
                  <a:gd name="T7" fmla="*/ 0 h 7"/>
                  <a:gd name="T8" fmla="*/ 0 w 4"/>
                  <a:gd name="T9" fmla="*/ 0 h 7"/>
                  <a:gd name="T10" fmla="*/ 0 w 4"/>
                  <a:gd name="T11" fmla="*/ 0 h 7"/>
                  <a:gd name="T12" fmla="*/ 0 w 4"/>
                  <a:gd name="T13" fmla="*/ 3 h 7"/>
                  <a:gd name="T14" fmla="*/ 4 w 4"/>
                  <a:gd name="T15" fmla="*/ 3 h 7"/>
                  <a:gd name="T16" fmla="*/ 4 w 4"/>
                  <a:gd name="T17" fmla="*/ 0 h 7"/>
                  <a:gd name="T18" fmla="*/ 4 w 4"/>
                  <a:gd name="T19" fmla="*/ 0 h 7"/>
                  <a:gd name="T20" fmla="*/ 4 w 4"/>
                  <a:gd name="T21" fmla="*/ 0 h 7"/>
                  <a:gd name="T22" fmla="*/ 4 w 4"/>
                  <a:gd name="T23" fmla="*/ 5 h 7"/>
                  <a:gd name="T24" fmla="*/ 4 w 4"/>
                  <a:gd name="T25" fmla="*/ 7 h 7"/>
                  <a:gd name="T26" fmla="*/ 4 w 4"/>
                  <a:gd name="T27" fmla="*/ 5 h 7"/>
                  <a:gd name="T28" fmla="*/ 4 w 4"/>
                  <a:gd name="T29" fmla="*/ 4 h 7"/>
                  <a:gd name="T30" fmla="*/ 0 w 4"/>
                  <a:gd name="T31" fmla="*/ 4 h 7"/>
                  <a:gd name="T32" fmla="*/ 0 w 4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917"/>
              <p:cNvSpPr>
                <a:spLocks/>
              </p:cNvSpPr>
              <p:nvPr/>
            </p:nvSpPr>
            <p:spPr bwMode="auto">
              <a:xfrm>
                <a:off x="4900" y="4073"/>
                <a:ext cx="3" cy="7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2 w 2"/>
                  <a:gd name="T5" fmla="*/ 0 h 5"/>
                  <a:gd name="T6" fmla="*/ 2 w 2"/>
                  <a:gd name="T7" fmla="*/ 3 h 5"/>
                  <a:gd name="T8" fmla="*/ 1 w 2"/>
                  <a:gd name="T9" fmla="*/ 5 h 5"/>
                  <a:gd name="T10" fmla="*/ 0 w 2"/>
                  <a:gd name="T11" fmla="*/ 4 h 5"/>
                  <a:gd name="T12" fmla="*/ 1 w 2"/>
                  <a:gd name="T13" fmla="*/ 4 h 5"/>
                  <a:gd name="T14" fmla="*/ 1 w 2"/>
                  <a:gd name="T15" fmla="*/ 4 h 5"/>
                  <a:gd name="T16" fmla="*/ 2 w 2"/>
                  <a:gd name="T17" fmla="*/ 4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918"/>
              <p:cNvSpPr>
                <a:spLocks/>
              </p:cNvSpPr>
              <p:nvPr/>
            </p:nvSpPr>
            <p:spPr bwMode="auto">
              <a:xfrm>
                <a:off x="4928" y="4073"/>
                <a:ext cx="4" cy="7"/>
              </a:xfrm>
              <a:custGeom>
                <a:avLst/>
                <a:gdLst>
                  <a:gd name="T0" fmla="*/ 2 w 4"/>
                  <a:gd name="T1" fmla="*/ 5 h 7"/>
                  <a:gd name="T2" fmla="*/ 0 w 4"/>
                  <a:gd name="T3" fmla="*/ 7 h 7"/>
                  <a:gd name="T4" fmla="*/ 0 w 4"/>
                  <a:gd name="T5" fmla="*/ 5 h 7"/>
                  <a:gd name="T6" fmla="*/ 0 w 4"/>
                  <a:gd name="T7" fmla="*/ 0 h 7"/>
                  <a:gd name="T8" fmla="*/ 0 w 4"/>
                  <a:gd name="T9" fmla="*/ 0 h 7"/>
                  <a:gd name="T10" fmla="*/ 2 w 4"/>
                  <a:gd name="T11" fmla="*/ 0 h 7"/>
                  <a:gd name="T12" fmla="*/ 2 w 4"/>
                  <a:gd name="T13" fmla="*/ 3 h 7"/>
                  <a:gd name="T14" fmla="*/ 4 w 4"/>
                  <a:gd name="T15" fmla="*/ 0 h 7"/>
                  <a:gd name="T16" fmla="*/ 4 w 4"/>
                  <a:gd name="T17" fmla="*/ 0 h 7"/>
                  <a:gd name="T18" fmla="*/ 4 w 4"/>
                  <a:gd name="T19" fmla="*/ 0 h 7"/>
                  <a:gd name="T20" fmla="*/ 4 w 4"/>
                  <a:gd name="T21" fmla="*/ 0 h 7"/>
                  <a:gd name="T22" fmla="*/ 2 w 4"/>
                  <a:gd name="T23" fmla="*/ 3 h 7"/>
                  <a:gd name="T24" fmla="*/ 4 w 4"/>
                  <a:gd name="T25" fmla="*/ 5 h 7"/>
                  <a:gd name="T26" fmla="*/ 4 w 4"/>
                  <a:gd name="T27" fmla="*/ 5 h 7"/>
                  <a:gd name="T28" fmla="*/ 4 w 4"/>
                  <a:gd name="T29" fmla="*/ 7 h 7"/>
                  <a:gd name="T30" fmla="*/ 4 w 4"/>
                  <a:gd name="T31" fmla="*/ 7 h 7"/>
                  <a:gd name="T32" fmla="*/ 2 w 4"/>
                  <a:gd name="T33" fmla="*/ 3 h 7"/>
                  <a:gd name="T34" fmla="*/ 2 w 4"/>
                  <a:gd name="T3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7">
                    <a:moveTo>
                      <a:pt x="2" y="5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2" y="3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919"/>
              <p:cNvSpPr>
                <a:spLocks/>
              </p:cNvSpPr>
              <p:nvPr/>
            </p:nvSpPr>
            <p:spPr bwMode="auto">
              <a:xfrm>
                <a:off x="4957" y="4073"/>
                <a:ext cx="4" cy="7"/>
              </a:xfrm>
              <a:custGeom>
                <a:avLst/>
                <a:gdLst>
                  <a:gd name="T0" fmla="*/ 1 w 4"/>
                  <a:gd name="T1" fmla="*/ 5 h 7"/>
                  <a:gd name="T2" fmla="*/ 2 w 4"/>
                  <a:gd name="T3" fmla="*/ 5 h 7"/>
                  <a:gd name="T4" fmla="*/ 4 w 4"/>
                  <a:gd name="T5" fmla="*/ 5 h 7"/>
                  <a:gd name="T6" fmla="*/ 2 w 4"/>
                  <a:gd name="T7" fmla="*/ 7 h 7"/>
                  <a:gd name="T8" fmla="*/ 1 w 4"/>
                  <a:gd name="T9" fmla="*/ 7 h 7"/>
                  <a:gd name="T10" fmla="*/ 0 w 4"/>
                  <a:gd name="T11" fmla="*/ 5 h 7"/>
                  <a:gd name="T12" fmla="*/ 0 w 4"/>
                  <a:gd name="T13" fmla="*/ 0 h 7"/>
                  <a:gd name="T14" fmla="*/ 1 w 4"/>
                  <a:gd name="T15" fmla="*/ 0 h 7"/>
                  <a:gd name="T16" fmla="*/ 1 w 4"/>
                  <a:gd name="T17" fmla="*/ 0 h 7"/>
                  <a:gd name="T18" fmla="*/ 1 w 4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7">
                    <a:moveTo>
                      <a:pt x="1" y="5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920"/>
              <p:cNvSpPr>
                <a:spLocks/>
              </p:cNvSpPr>
              <p:nvPr/>
            </p:nvSpPr>
            <p:spPr bwMode="auto">
              <a:xfrm>
                <a:off x="5198" y="4046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0 h 5"/>
                  <a:gd name="T4" fmla="*/ 0 w 3"/>
                  <a:gd name="T5" fmla="*/ 0 h 5"/>
                  <a:gd name="T6" fmla="*/ 3 w 3"/>
                  <a:gd name="T7" fmla="*/ 0 h 5"/>
                  <a:gd name="T8" fmla="*/ 3 w 3"/>
                  <a:gd name="T9" fmla="*/ 0 h 5"/>
                  <a:gd name="T10" fmla="*/ 3 w 3"/>
                  <a:gd name="T11" fmla="*/ 0 h 5"/>
                  <a:gd name="T12" fmla="*/ 2 w 3"/>
                  <a:gd name="T13" fmla="*/ 5 h 5"/>
                  <a:gd name="T14" fmla="*/ 0 w 3"/>
                  <a:gd name="T15" fmla="*/ 5 h 5"/>
                  <a:gd name="T16" fmla="*/ 0 w 3"/>
                  <a:gd name="T17" fmla="*/ 5 h 5"/>
                  <a:gd name="T18" fmla="*/ 0 w 3"/>
                  <a:gd name="T19" fmla="*/ 5 h 5"/>
                  <a:gd name="T20" fmla="*/ 3 w 3"/>
                  <a:gd name="T21" fmla="*/ 0 h 5"/>
                  <a:gd name="T22" fmla="*/ 3 w 3"/>
                  <a:gd name="T23" fmla="*/ 0 h 5"/>
                  <a:gd name="T24" fmla="*/ 0 w 3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921"/>
              <p:cNvSpPr>
                <a:spLocks noEditPoints="1"/>
              </p:cNvSpPr>
              <p:nvPr/>
            </p:nvSpPr>
            <p:spPr bwMode="auto">
              <a:xfrm>
                <a:off x="5227" y="4046"/>
                <a:ext cx="2" cy="5"/>
              </a:xfrm>
              <a:custGeom>
                <a:avLst/>
                <a:gdLst>
                  <a:gd name="T0" fmla="*/ 1 w 2"/>
                  <a:gd name="T1" fmla="*/ 0 h 4"/>
                  <a:gd name="T2" fmla="*/ 2 w 2"/>
                  <a:gd name="T3" fmla="*/ 1 h 4"/>
                  <a:gd name="T4" fmla="*/ 2 w 2"/>
                  <a:gd name="T5" fmla="*/ 2 h 4"/>
                  <a:gd name="T6" fmla="*/ 2 w 2"/>
                  <a:gd name="T7" fmla="*/ 3 h 4"/>
                  <a:gd name="T8" fmla="*/ 1 w 2"/>
                  <a:gd name="T9" fmla="*/ 4 h 4"/>
                  <a:gd name="T10" fmla="*/ 0 w 2"/>
                  <a:gd name="T11" fmla="*/ 3 h 4"/>
                  <a:gd name="T12" fmla="*/ 0 w 2"/>
                  <a:gd name="T13" fmla="*/ 2 h 4"/>
                  <a:gd name="T14" fmla="*/ 0 w 2"/>
                  <a:gd name="T15" fmla="*/ 1 h 4"/>
                  <a:gd name="T16" fmla="*/ 1 w 2"/>
                  <a:gd name="T17" fmla="*/ 0 h 4"/>
                  <a:gd name="T18" fmla="*/ 1 w 2"/>
                  <a:gd name="T19" fmla="*/ 4 h 4"/>
                  <a:gd name="T20" fmla="*/ 2 w 2"/>
                  <a:gd name="T21" fmla="*/ 3 h 4"/>
                  <a:gd name="T22" fmla="*/ 1 w 2"/>
                  <a:gd name="T23" fmla="*/ 2 h 4"/>
                  <a:gd name="T24" fmla="*/ 0 w 2"/>
                  <a:gd name="T25" fmla="*/ 3 h 4"/>
                  <a:gd name="T26" fmla="*/ 1 w 2"/>
                  <a:gd name="T27" fmla="*/ 4 h 4"/>
                  <a:gd name="T28" fmla="*/ 1 w 2"/>
                  <a:gd name="T29" fmla="*/ 1 h 4"/>
                  <a:gd name="T30" fmla="*/ 2 w 2"/>
                  <a:gd name="T31" fmla="*/ 1 h 4"/>
                  <a:gd name="T32" fmla="*/ 1 w 2"/>
                  <a:gd name="T33" fmla="*/ 0 h 4"/>
                  <a:gd name="T34" fmla="*/ 0 w 2"/>
                  <a:gd name="T35" fmla="*/ 1 h 4"/>
                  <a:gd name="T36" fmla="*/ 1 w 2"/>
                  <a:gd name="T3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2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922"/>
              <p:cNvSpPr>
                <a:spLocks noEditPoints="1"/>
              </p:cNvSpPr>
              <p:nvPr/>
            </p:nvSpPr>
            <p:spPr bwMode="auto">
              <a:xfrm>
                <a:off x="5255" y="4046"/>
                <a:ext cx="4" cy="5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4 h 4"/>
                  <a:gd name="T4" fmla="*/ 1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2 w 3"/>
                  <a:gd name="T11" fmla="*/ 2 h 4"/>
                  <a:gd name="T12" fmla="*/ 2 w 3"/>
                  <a:gd name="T13" fmla="*/ 2 h 4"/>
                  <a:gd name="T14" fmla="*/ 1 w 3"/>
                  <a:gd name="T15" fmla="*/ 2 h 4"/>
                  <a:gd name="T16" fmla="*/ 0 w 3"/>
                  <a:gd name="T17" fmla="*/ 1 h 4"/>
                  <a:gd name="T18" fmla="*/ 1 w 3"/>
                  <a:gd name="T19" fmla="*/ 0 h 4"/>
                  <a:gd name="T20" fmla="*/ 3 w 3"/>
                  <a:gd name="T21" fmla="*/ 1 h 4"/>
                  <a:gd name="T22" fmla="*/ 1 w 3"/>
                  <a:gd name="T23" fmla="*/ 0 h 4"/>
                  <a:gd name="T24" fmla="*/ 1 w 3"/>
                  <a:gd name="T25" fmla="*/ 1 h 4"/>
                  <a:gd name="T26" fmla="*/ 1 w 3"/>
                  <a:gd name="T27" fmla="*/ 2 h 4"/>
                  <a:gd name="T28" fmla="*/ 2 w 3"/>
                  <a:gd name="T29" fmla="*/ 1 h 4"/>
                  <a:gd name="T30" fmla="*/ 1 w 3"/>
                  <a:gd name="T3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2"/>
                      <a:pt x="2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923"/>
              <p:cNvSpPr>
                <a:spLocks noEditPoints="1"/>
              </p:cNvSpPr>
              <p:nvPr/>
            </p:nvSpPr>
            <p:spPr bwMode="auto">
              <a:xfrm>
                <a:off x="5254" y="4073"/>
                <a:ext cx="4" cy="7"/>
              </a:xfrm>
              <a:custGeom>
                <a:avLst/>
                <a:gdLst>
                  <a:gd name="T0" fmla="*/ 0 w 3"/>
                  <a:gd name="T1" fmla="*/ 3 h 5"/>
                  <a:gd name="T2" fmla="*/ 2 w 3"/>
                  <a:gd name="T3" fmla="*/ 0 h 5"/>
                  <a:gd name="T4" fmla="*/ 2 w 3"/>
                  <a:gd name="T5" fmla="*/ 0 h 5"/>
                  <a:gd name="T6" fmla="*/ 2 w 3"/>
                  <a:gd name="T7" fmla="*/ 0 h 5"/>
                  <a:gd name="T8" fmla="*/ 2 w 3"/>
                  <a:gd name="T9" fmla="*/ 1 h 5"/>
                  <a:gd name="T10" fmla="*/ 1 w 3"/>
                  <a:gd name="T11" fmla="*/ 2 h 5"/>
                  <a:gd name="T12" fmla="*/ 1 w 3"/>
                  <a:gd name="T13" fmla="*/ 2 h 5"/>
                  <a:gd name="T14" fmla="*/ 2 w 3"/>
                  <a:gd name="T15" fmla="*/ 2 h 5"/>
                  <a:gd name="T16" fmla="*/ 3 w 3"/>
                  <a:gd name="T17" fmla="*/ 3 h 5"/>
                  <a:gd name="T18" fmla="*/ 1 w 3"/>
                  <a:gd name="T19" fmla="*/ 5 h 5"/>
                  <a:gd name="T20" fmla="*/ 0 w 3"/>
                  <a:gd name="T21" fmla="*/ 3 h 5"/>
                  <a:gd name="T22" fmla="*/ 1 w 3"/>
                  <a:gd name="T23" fmla="*/ 4 h 5"/>
                  <a:gd name="T24" fmla="*/ 2 w 3"/>
                  <a:gd name="T25" fmla="*/ 3 h 5"/>
                  <a:gd name="T26" fmla="*/ 1 w 3"/>
                  <a:gd name="T27" fmla="*/ 2 h 5"/>
                  <a:gd name="T28" fmla="*/ 1 w 3"/>
                  <a:gd name="T29" fmla="*/ 3 h 5"/>
                  <a:gd name="T30" fmla="*/ 1 w 3"/>
                  <a:gd name="T3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3"/>
                    </a:cubicBezTo>
                    <a:cubicBezTo>
                      <a:pt x="3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  <a:moveTo>
                      <a:pt x="1" y="4"/>
                    </a:move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924"/>
              <p:cNvSpPr>
                <a:spLocks/>
              </p:cNvSpPr>
              <p:nvPr/>
            </p:nvSpPr>
            <p:spPr bwMode="auto">
              <a:xfrm>
                <a:off x="5282" y="4074"/>
                <a:ext cx="4" cy="4"/>
              </a:xfrm>
              <a:custGeom>
                <a:avLst/>
                <a:gdLst>
                  <a:gd name="T0" fmla="*/ 3 w 4"/>
                  <a:gd name="T1" fmla="*/ 0 h 4"/>
                  <a:gd name="T2" fmla="*/ 3 w 4"/>
                  <a:gd name="T3" fmla="*/ 0 h 4"/>
                  <a:gd name="T4" fmla="*/ 3 w 4"/>
                  <a:gd name="T5" fmla="*/ 0 h 4"/>
                  <a:gd name="T6" fmla="*/ 3 w 4"/>
                  <a:gd name="T7" fmla="*/ 2 h 4"/>
                  <a:gd name="T8" fmla="*/ 4 w 4"/>
                  <a:gd name="T9" fmla="*/ 2 h 4"/>
                  <a:gd name="T10" fmla="*/ 4 w 4"/>
                  <a:gd name="T11" fmla="*/ 2 h 4"/>
                  <a:gd name="T12" fmla="*/ 4 w 4"/>
                  <a:gd name="T13" fmla="*/ 2 h 4"/>
                  <a:gd name="T14" fmla="*/ 3 w 4"/>
                  <a:gd name="T15" fmla="*/ 2 h 4"/>
                  <a:gd name="T16" fmla="*/ 3 w 4"/>
                  <a:gd name="T17" fmla="*/ 3 h 4"/>
                  <a:gd name="T18" fmla="*/ 3 w 4"/>
                  <a:gd name="T19" fmla="*/ 4 h 4"/>
                  <a:gd name="T20" fmla="*/ 3 w 4"/>
                  <a:gd name="T21" fmla="*/ 3 h 4"/>
                  <a:gd name="T22" fmla="*/ 3 w 4"/>
                  <a:gd name="T23" fmla="*/ 2 h 4"/>
                  <a:gd name="T24" fmla="*/ 0 w 4"/>
                  <a:gd name="T25" fmla="*/ 2 h 4"/>
                  <a:gd name="T26" fmla="*/ 0 w 4"/>
                  <a:gd name="T27" fmla="*/ 2 h 4"/>
                  <a:gd name="T28" fmla="*/ 0 w 4"/>
                  <a:gd name="T29" fmla="*/ 2 h 4"/>
                  <a:gd name="T30" fmla="*/ 3 w 4"/>
                  <a:gd name="T31" fmla="*/ 2 h 4"/>
                  <a:gd name="T32" fmla="*/ 3 w 4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925"/>
              <p:cNvSpPr>
                <a:spLocks/>
              </p:cNvSpPr>
              <p:nvPr/>
            </p:nvSpPr>
            <p:spPr bwMode="auto">
              <a:xfrm>
                <a:off x="5227" y="4073"/>
                <a:ext cx="2" cy="7"/>
              </a:xfrm>
              <a:custGeom>
                <a:avLst/>
                <a:gdLst>
                  <a:gd name="T0" fmla="*/ 1 w 2"/>
                  <a:gd name="T1" fmla="*/ 2 h 5"/>
                  <a:gd name="T2" fmla="*/ 1 w 2"/>
                  <a:gd name="T3" fmla="*/ 2 h 5"/>
                  <a:gd name="T4" fmla="*/ 2 w 2"/>
                  <a:gd name="T5" fmla="*/ 3 h 5"/>
                  <a:gd name="T6" fmla="*/ 1 w 2"/>
                  <a:gd name="T7" fmla="*/ 5 h 5"/>
                  <a:gd name="T8" fmla="*/ 0 w 2"/>
                  <a:gd name="T9" fmla="*/ 4 h 5"/>
                  <a:gd name="T10" fmla="*/ 0 w 2"/>
                  <a:gd name="T11" fmla="*/ 4 h 5"/>
                  <a:gd name="T12" fmla="*/ 1 w 2"/>
                  <a:gd name="T13" fmla="*/ 4 h 5"/>
                  <a:gd name="T14" fmla="*/ 2 w 2"/>
                  <a:gd name="T15" fmla="*/ 3 h 5"/>
                  <a:gd name="T16" fmla="*/ 1 w 2"/>
                  <a:gd name="T17" fmla="*/ 2 h 5"/>
                  <a:gd name="T18" fmla="*/ 0 w 2"/>
                  <a:gd name="T19" fmla="*/ 2 h 5"/>
                  <a:gd name="T20" fmla="*/ 0 w 2"/>
                  <a:gd name="T21" fmla="*/ 2 h 5"/>
                  <a:gd name="T22" fmla="*/ 0 w 2"/>
                  <a:gd name="T23" fmla="*/ 2 h 5"/>
                  <a:gd name="T24" fmla="*/ 0 w 2"/>
                  <a:gd name="T25" fmla="*/ 0 h 5"/>
                  <a:gd name="T26" fmla="*/ 0 w 2"/>
                  <a:gd name="T27" fmla="*/ 0 h 5"/>
                  <a:gd name="T28" fmla="*/ 2 w 2"/>
                  <a:gd name="T29" fmla="*/ 0 h 5"/>
                  <a:gd name="T30" fmla="*/ 2 w 2"/>
                  <a:gd name="T31" fmla="*/ 0 h 5"/>
                  <a:gd name="T32" fmla="*/ 2 w 2"/>
                  <a:gd name="T33" fmla="*/ 1 h 5"/>
                  <a:gd name="T34" fmla="*/ 1 w 2"/>
                  <a:gd name="T35" fmla="*/ 1 h 5"/>
                  <a:gd name="T36" fmla="*/ 1 w 2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5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926"/>
              <p:cNvSpPr>
                <a:spLocks noEditPoints="1"/>
              </p:cNvSpPr>
              <p:nvPr/>
            </p:nvSpPr>
            <p:spPr bwMode="auto">
              <a:xfrm>
                <a:off x="5197" y="4073"/>
                <a:ext cx="5" cy="7"/>
              </a:xfrm>
              <a:custGeom>
                <a:avLst/>
                <a:gdLst>
                  <a:gd name="T0" fmla="*/ 1 w 5"/>
                  <a:gd name="T1" fmla="*/ 4 h 7"/>
                  <a:gd name="T2" fmla="*/ 0 w 5"/>
                  <a:gd name="T3" fmla="*/ 4 h 7"/>
                  <a:gd name="T4" fmla="*/ 1 w 5"/>
                  <a:gd name="T5" fmla="*/ 4 h 7"/>
                  <a:gd name="T6" fmla="*/ 3 w 5"/>
                  <a:gd name="T7" fmla="*/ 0 h 7"/>
                  <a:gd name="T8" fmla="*/ 4 w 5"/>
                  <a:gd name="T9" fmla="*/ 0 h 7"/>
                  <a:gd name="T10" fmla="*/ 4 w 5"/>
                  <a:gd name="T11" fmla="*/ 1 h 7"/>
                  <a:gd name="T12" fmla="*/ 4 w 5"/>
                  <a:gd name="T13" fmla="*/ 4 h 7"/>
                  <a:gd name="T14" fmla="*/ 4 w 5"/>
                  <a:gd name="T15" fmla="*/ 4 h 7"/>
                  <a:gd name="T16" fmla="*/ 5 w 5"/>
                  <a:gd name="T17" fmla="*/ 4 h 7"/>
                  <a:gd name="T18" fmla="*/ 4 w 5"/>
                  <a:gd name="T19" fmla="*/ 4 h 7"/>
                  <a:gd name="T20" fmla="*/ 4 w 5"/>
                  <a:gd name="T21" fmla="*/ 4 h 7"/>
                  <a:gd name="T22" fmla="*/ 4 w 5"/>
                  <a:gd name="T23" fmla="*/ 5 h 7"/>
                  <a:gd name="T24" fmla="*/ 4 w 5"/>
                  <a:gd name="T25" fmla="*/ 7 h 7"/>
                  <a:gd name="T26" fmla="*/ 3 w 5"/>
                  <a:gd name="T27" fmla="*/ 5 h 7"/>
                  <a:gd name="T28" fmla="*/ 3 w 5"/>
                  <a:gd name="T29" fmla="*/ 4 h 7"/>
                  <a:gd name="T30" fmla="*/ 1 w 5"/>
                  <a:gd name="T31" fmla="*/ 4 h 7"/>
                  <a:gd name="T32" fmla="*/ 3 w 5"/>
                  <a:gd name="T33" fmla="*/ 4 h 7"/>
                  <a:gd name="T34" fmla="*/ 3 w 5"/>
                  <a:gd name="T35" fmla="*/ 1 h 7"/>
                  <a:gd name="T36" fmla="*/ 3 w 5"/>
                  <a:gd name="T37" fmla="*/ 1 h 7"/>
                  <a:gd name="T38" fmla="*/ 1 w 5"/>
                  <a:gd name="T39" fmla="*/ 4 h 7"/>
                  <a:gd name="T40" fmla="*/ 3 w 5"/>
                  <a:gd name="T4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" h="7">
                    <a:moveTo>
                      <a:pt x="1" y="4"/>
                    </a:moveTo>
                    <a:lnTo>
                      <a:pt x="0" y="4"/>
                    </a:lnTo>
                    <a:lnTo>
                      <a:pt x="1" y="4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1" y="4"/>
                    </a:lnTo>
                    <a:close/>
                    <a:moveTo>
                      <a:pt x="3" y="4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1" y="4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927"/>
              <p:cNvSpPr>
                <a:spLocks/>
              </p:cNvSpPr>
              <p:nvPr/>
            </p:nvSpPr>
            <p:spPr bwMode="auto">
              <a:xfrm>
                <a:off x="5254" y="4100"/>
                <a:ext cx="4" cy="7"/>
              </a:xfrm>
              <a:custGeom>
                <a:avLst/>
                <a:gdLst>
                  <a:gd name="T0" fmla="*/ 1 w 3"/>
                  <a:gd name="T1" fmla="*/ 5 h 5"/>
                  <a:gd name="T2" fmla="*/ 0 w 3"/>
                  <a:gd name="T3" fmla="*/ 4 h 5"/>
                  <a:gd name="T4" fmla="*/ 0 w 3"/>
                  <a:gd name="T5" fmla="*/ 3 h 5"/>
                  <a:gd name="T6" fmla="*/ 1 w 3"/>
                  <a:gd name="T7" fmla="*/ 4 h 5"/>
                  <a:gd name="T8" fmla="*/ 1 w 3"/>
                  <a:gd name="T9" fmla="*/ 4 h 5"/>
                  <a:gd name="T10" fmla="*/ 2 w 3"/>
                  <a:gd name="T11" fmla="*/ 3 h 5"/>
                  <a:gd name="T12" fmla="*/ 1 w 3"/>
                  <a:gd name="T13" fmla="*/ 3 h 5"/>
                  <a:gd name="T14" fmla="*/ 1 w 3"/>
                  <a:gd name="T15" fmla="*/ 2 h 5"/>
                  <a:gd name="T16" fmla="*/ 1 w 3"/>
                  <a:gd name="T17" fmla="*/ 2 h 5"/>
                  <a:gd name="T18" fmla="*/ 2 w 3"/>
                  <a:gd name="T19" fmla="*/ 1 h 5"/>
                  <a:gd name="T20" fmla="*/ 1 w 3"/>
                  <a:gd name="T21" fmla="*/ 1 h 5"/>
                  <a:gd name="T22" fmla="*/ 1 w 3"/>
                  <a:gd name="T23" fmla="*/ 1 h 5"/>
                  <a:gd name="T24" fmla="*/ 0 w 3"/>
                  <a:gd name="T25" fmla="*/ 2 h 5"/>
                  <a:gd name="T26" fmla="*/ 0 w 3"/>
                  <a:gd name="T27" fmla="*/ 1 h 5"/>
                  <a:gd name="T28" fmla="*/ 1 w 3"/>
                  <a:gd name="T29" fmla="*/ 0 h 5"/>
                  <a:gd name="T30" fmla="*/ 3 w 3"/>
                  <a:gd name="T31" fmla="*/ 1 h 5"/>
                  <a:gd name="T32" fmla="*/ 2 w 3"/>
                  <a:gd name="T33" fmla="*/ 2 h 5"/>
                  <a:gd name="T34" fmla="*/ 3 w 3"/>
                  <a:gd name="T35" fmla="*/ 3 h 5"/>
                  <a:gd name="T36" fmla="*/ 1 w 3"/>
                  <a:gd name="T3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0" y="5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4"/>
                      <a:pt x="2" y="5"/>
                      <a:pt x="1" y="5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928"/>
              <p:cNvSpPr>
                <a:spLocks/>
              </p:cNvSpPr>
              <p:nvPr/>
            </p:nvSpPr>
            <p:spPr bwMode="auto">
              <a:xfrm>
                <a:off x="5227" y="4100"/>
                <a:ext cx="2" cy="7"/>
              </a:xfrm>
              <a:custGeom>
                <a:avLst/>
                <a:gdLst>
                  <a:gd name="T0" fmla="*/ 2 w 2"/>
                  <a:gd name="T1" fmla="*/ 4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4 h 5"/>
                  <a:gd name="T12" fmla="*/ 1 w 2"/>
                  <a:gd name="T13" fmla="*/ 2 h 5"/>
                  <a:gd name="T14" fmla="*/ 2 w 2"/>
                  <a:gd name="T15" fmla="*/ 2 h 5"/>
                  <a:gd name="T16" fmla="*/ 1 w 2"/>
                  <a:gd name="T17" fmla="*/ 1 h 5"/>
                  <a:gd name="T18" fmla="*/ 0 w 2"/>
                  <a:gd name="T19" fmla="*/ 2 h 5"/>
                  <a:gd name="T20" fmla="*/ 0 w 2"/>
                  <a:gd name="T21" fmla="*/ 2 h 5"/>
                  <a:gd name="T22" fmla="*/ 0 w 2"/>
                  <a:gd name="T23" fmla="*/ 2 h 5"/>
                  <a:gd name="T24" fmla="*/ 1 w 2"/>
                  <a:gd name="T25" fmla="*/ 0 h 5"/>
                  <a:gd name="T26" fmla="*/ 2 w 2"/>
                  <a:gd name="T27" fmla="*/ 2 h 5"/>
                  <a:gd name="T28" fmla="*/ 2 w 2"/>
                  <a:gd name="T29" fmla="*/ 2 h 5"/>
                  <a:gd name="T30" fmla="*/ 0 w 2"/>
                  <a:gd name="T31" fmla="*/ 4 h 5"/>
                  <a:gd name="T32" fmla="*/ 2 w 2"/>
                  <a:gd name="T3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5">
                    <a:moveTo>
                      <a:pt x="2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929"/>
              <p:cNvSpPr>
                <a:spLocks/>
              </p:cNvSpPr>
              <p:nvPr/>
            </p:nvSpPr>
            <p:spPr bwMode="auto">
              <a:xfrm>
                <a:off x="5198" y="4100"/>
                <a:ext cx="2" cy="7"/>
              </a:xfrm>
              <a:custGeom>
                <a:avLst/>
                <a:gdLst>
                  <a:gd name="T0" fmla="*/ 2 w 2"/>
                  <a:gd name="T1" fmla="*/ 1 h 7"/>
                  <a:gd name="T2" fmla="*/ 0 w 2"/>
                  <a:gd name="T3" fmla="*/ 1 h 7"/>
                  <a:gd name="T4" fmla="*/ 0 w 2"/>
                  <a:gd name="T5" fmla="*/ 1 h 7"/>
                  <a:gd name="T6" fmla="*/ 0 w 2"/>
                  <a:gd name="T7" fmla="*/ 0 h 7"/>
                  <a:gd name="T8" fmla="*/ 2 w 2"/>
                  <a:gd name="T9" fmla="*/ 0 h 7"/>
                  <a:gd name="T10" fmla="*/ 2 w 2"/>
                  <a:gd name="T11" fmla="*/ 1 h 7"/>
                  <a:gd name="T12" fmla="*/ 2 w 2"/>
                  <a:gd name="T13" fmla="*/ 7 h 7"/>
                  <a:gd name="T14" fmla="*/ 2 w 2"/>
                  <a:gd name="T15" fmla="*/ 7 h 7"/>
                  <a:gd name="T16" fmla="*/ 2 w 2"/>
                  <a:gd name="T17" fmla="*/ 7 h 7"/>
                  <a:gd name="T18" fmla="*/ 2 w 2"/>
                  <a:gd name="T1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930"/>
              <p:cNvSpPr>
                <a:spLocks noEditPoints="1"/>
              </p:cNvSpPr>
              <p:nvPr/>
            </p:nvSpPr>
            <p:spPr bwMode="auto">
              <a:xfrm>
                <a:off x="5212" y="4131"/>
                <a:ext cx="4" cy="5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2 h 4"/>
                  <a:gd name="T4" fmla="*/ 1 w 3"/>
                  <a:gd name="T5" fmla="*/ 4 h 4"/>
                  <a:gd name="T6" fmla="*/ 0 w 3"/>
                  <a:gd name="T7" fmla="*/ 2 h 4"/>
                  <a:gd name="T8" fmla="*/ 1 w 3"/>
                  <a:gd name="T9" fmla="*/ 0 h 4"/>
                  <a:gd name="T10" fmla="*/ 1 w 3"/>
                  <a:gd name="T11" fmla="*/ 4 h 4"/>
                  <a:gd name="T12" fmla="*/ 2 w 3"/>
                  <a:gd name="T13" fmla="*/ 2 h 4"/>
                  <a:gd name="T14" fmla="*/ 1 w 3"/>
                  <a:gd name="T15" fmla="*/ 0 h 4"/>
                  <a:gd name="T16" fmla="*/ 1 w 3"/>
                  <a:gd name="T17" fmla="*/ 2 h 4"/>
                  <a:gd name="T18" fmla="*/ 1 w 3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2" y="0"/>
                      <a:pt x="3" y="0"/>
                      <a:pt x="3" y="2"/>
                    </a:cubicBezTo>
                    <a:cubicBezTo>
                      <a:pt x="3" y="3"/>
                      <a:pt x="2" y="4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4"/>
                    </a:moveTo>
                    <a:cubicBezTo>
                      <a:pt x="2" y="4"/>
                      <a:pt x="2" y="3"/>
                      <a:pt x="2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931"/>
              <p:cNvSpPr>
                <a:spLocks/>
              </p:cNvSpPr>
              <p:nvPr/>
            </p:nvSpPr>
            <p:spPr bwMode="auto">
              <a:xfrm>
                <a:off x="5255" y="413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0 h 3"/>
                  <a:gd name="T4" fmla="*/ 1 w 1"/>
                  <a:gd name="T5" fmla="*/ 0 h 3"/>
                  <a:gd name="T6" fmla="*/ 1 w 1"/>
                  <a:gd name="T7" fmla="*/ 1 h 3"/>
                  <a:gd name="T8" fmla="*/ 0 w 1"/>
                  <a:gd name="T9" fmla="*/ 1 h 3"/>
                  <a:gd name="T10" fmla="*/ 0 w 1"/>
                  <a:gd name="T11" fmla="*/ 3 h 3"/>
                  <a:gd name="T12" fmla="*/ 0 w 1"/>
                  <a:gd name="T13" fmla="*/ 1 h 3"/>
                  <a:gd name="T14" fmla="*/ 0 w 1"/>
                  <a:gd name="T15" fmla="*/ 1 h 3"/>
                  <a:gd name="T16" fmla="*/ 0 w 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932"/>
              <p:cNvSpPr>
                <a:spLocks/>
              </p:cNvSpPr>
              <p:nvPr/>
            </p:nvSpPr>
            <p:spPr bwMode="auto">
              <a:xfrm>
                <a:off x="5007" y="4041"/>
                <a:ext cx="2" cy="6"/>
              </a:xfrm>
              <a:custGeom>
                <a:avLst/>
                <a:gdLst>
                  <a:gd name="T0" fmla="*/ 1 w 2"/>
                  <a:gd name="T1" fmla="*/ 3 h 5"/>
                  <a:gd name="T2" fmla="*/ 0 w 2"/>
                  <a:gd name="T3" fmla="*/ 3 h 5"/>
                  <a:gd name="T4" fmla="*/ 0 w 2"/>
                  <a:gd name="T5" fmla="*/ 2 h 5"/>
                  <a:gd name="T6" fmla="*/ 0 w 2"/>
                  <a:gd name="T7" fmla="*/ 2 h 5"/>
                  <a:gd name="T8" fmla="*/ 1 w 2"/>
                  <a:gd name="T9" fmla="*/ 2 h 5"/>
                  <a:gd name="T10" fmla="*/ 1 w 2"/>
                  <a:gd name="T11" fmla="*/ 1 h 5"/>
                  <a:gd name="T12" fmla="*/ 1 w 2"/>
                  <a:gd name="T13" fmla="*/ 0 h 5"/>
                  <a:gd name="T14" fmla="*/ 1 w 2"/>
                  <a:gd name="T15" fmla="*/ 0 h 5"/>
                  <a:gd name="T16" fmla="*/ 2 w 2"/>
                  <a:gd name="T17" fmla="*/ 1 h 5"/>
                  <a:gd name="T18" fmla="*/ 1 w 2"/>
                  <a:gd name="T19" fmla="*/ 1 h 5"/>
                  <a:gd name="T20" fmla="*/ 1 w 2"/>
                  <a:gd name="T21" fmla="*/ 1 h 5"/>
                  <a:gd name="T22" fmla="*/ 1 w 2"/>
                  <a:gd name="T23" fmla="*/ 1 h 5"/>
                  <a:gd name="T24" fmla="*/ 1 w 2"/>
                  <a:gd name="T25" fmla="*/ 2 h 5"/>
                  <a:gd name="T26" fmla="*/ 1 w 2"/>
                  <a:gd name="T27" fmla="*/ 2 h 5"/>
                  <a:gd name="T28" fmla="*/ 1 w 2"/>
                  <a:gd name="T29" fmla="*/ 2 h 5"/>
                  <a:gd name="T30" fmla="*/ 1 w 2"/>
                  <a:gd name="T31" fmla="*/ 3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2 w 2"/>
                  <a:gd name="T39" fmla="*/ 4 h 5"/>
                  <a:gd name="T40" fmla="*/ 1 w 2"/>
                  <a:gd name="T41" fmla="*/ 5 h 5"/>
                  <a:gd name="T42" fmla="*/ 1 w 2"/>
                  <a:gd name="T43" fmla="*/ 5 h 5"/>
                  <a:gd name="T44" fmla="*/ 1 w 2"/>
                  <a:gd name="T45" fmla="*/ 4 h 5"/>
                  <a:gd name="T46" fmla="*/ 1 w 2"/>
                  <a:gd name="T4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5">
                    <a:moveTo>
                      <a:pt x="1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933"/>
              <p:cNvSpPr>
                <a:spLocks/>
              </p:cNvSpPr>
              <p:nvPr/>
            </p:nvSpPr>
            <p:spPr bwMode="auto">
              <a:xfrm>
                <a:off x="5035" y="4041"/>
                <a:ext cx="3" cy="6"/>
              </a:xfrm>
              <a:custGeom>
                <a:avLst/>
                <a:gdLst>
                  <a:gd name="T0" fmla="*/ 1 w 2"/>
                  <a:gd name="T1" fmla="*/ 2 h 5"/>
                  <a:gd name="T2" fmla="*/ 1 w 2"/>
                  <a:gd name="T3" fmla="*/ 2 h 5"/>
                  <a:gd name="T4" fmla="*/ 2 w 2"/>
                  <a:gd name="T5" fmla="*/ 2 h 5"/>
                  <a:gd name="T6" fmla="*/ 1 w 2"/>
                  <a:gd name="T7" fmla="*/ 3 h 5"/>
                  <a:gd name="T8" fmla="*/ 1 w 2"/>
                  <a:gd name="T9" fmla="*/ 3 h 5"/>
                  <a:gd name="T10" fmla="*/ 1 w 2"/>
                  <a:gd name="T11" fmla="*/ 4 h 5"/>
                  <a:gd name="T12" fmla="*/ 1 w 2"/>
                  <a:gd name="T13" fmla="*/ 5 h 5"/>
                  <a:gd name="T14" fmla="*/ 0 w 2"/>
                  <a:gd name="T15" fmla="*/ 5 h 5"/>
                  <a:gd name="T16" fmla="*/ 0 w 2"/>
                  <a:gd name="T17" fmla="*/ 4 h 5"/>
                  <a:gd name="T18" fmla="*/ 0 w 2"/>
                  <a:gd name="T19" fmla="*/ 4 h 5"/>
                  <a:gd name="T20" fmla="*/ 0 w 2"/>
                  <a:gd name="T21" fmla="*/ 4 h 5"/>
                  <a:gd name="T22" fmla="*/ 1 w 2"/>
                  <a:gd name="T23" fmla="*/ 4 h 5"/>
                  <a:gd name="T24" fmla="*/ 1 w 2"/>
                  <a:gd name="T25" fmla="*/ 3 h 5"/>
                  <a:gd name="T26" fmla="*/ 1 w 2"/>
                  <a:gd name="T27" fmla="*/ 2 h 5"/>
                  <a:gd name="T28" fmla="*/ 1 w 2"/>
                  <a:gd name="T29" fmla="*/ 2 h 5"/>
                  <a:gd name="T30" fmla="*/ 1 w 2"/>
                  <a:gd name="T31" fmla="*/ 2 h 5"/>
                  <a:gd name="T32" fmla="*/ 1 w 2"/>
                  <a:gd name="T33" fmla="*/ 1 h 5"/>
                  <a:gd name="T34" fmla="*/ 0 w 2"/>
                  <a:gd name="T35" fmla="*/ 1 h 5"/>
                  <a:gd name="T36" fmla="*/ 0 w 2"/>
                  <a:gd name="T37" fmla="*/ 1 h 5"/>
                  <a:gd name="T38" fmla="*/ 0 w 2"/>
                  <a:gd name="T39" fmla="*/ 1 h 5"/>
                  <a:gd name="T40" fmla="*/ 0 w 2"/>
                  <a:gd name="T41" fmla="*/ 0 h 5"/>
                  <a:gd name="T42" fmla="*/ 1 w 2"/>
                  <a:gd name="T43" fmla="*/ 0 h 5"/>
                  <a:gd name="T44" fmla="*/ 1 w 2"/>
                  <a:gd name="T45" fmla="*/ 1 h 5"/>
                  <a:gd name="T46" fmla="*/ 1 w 2"/>
                  <a:gd name="T4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5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934"/>
              <p:cNvSpPr>
                <a:spLocks/>
              </p:cNvSpPr>
              <p:nvPr/>
            </p:nvSpPr>
            <p:spPr bwMode="auto">
              <a:xfrm>
                <a:off x="5035" y="4050"/>
                <a:ext cx="1" cy="5"/>
              </a:xfrm>
              <a:custGeom>
                <a:avLst/>
                <a:gdLst>
                  <a:gd name="T0" fmla="*/ 1 w 1"/>
                  <a:gd name="T1" fmla="*/ 1 h 5"/>
                  <a:gd name="T2" fmla="*/ 0 w 1"/>
                  <a:gd name="T3" fmla="*/ 1 h 5"/>
                  <a:gd name="T4" fmla="*/ 0 w 1"/>
                  <a:gd name="T5" fmla="*/ 0 h 5"/>
                  <a:gd name="T6" fmla="*/ 0 w 1"/>
                  <a:gd name="T7" fmla="*/ 0 h 5"/>
                  <a:gd name="T8" fmla="*/ 1 w 1"/>
                  <a:gd name="T9" fmla="*/ 0 h 5"/>
                  <a:gd name="T10" fmla="*/ 1 w 1"/>
                  <a:gd name="T11" fmla="*/ 1 h 5"/>
                  <a:gd name="T12" fmla="*/ 1 w 1"/>
                  <a:gd name="T13" fmla="*/ 5 h 5"/>
                  <a:gd name="T14" fmla="*/ 1 w 1"/>
                  <a:gd name="T15" fmla="*/ 5 h 5"/>
                  <a:gd name="T16" fmla="*/ 0 w 1"/>
                  <a:gd name="T17" fmla="*/ 5 h 5"/>
                  <a:gd name="T18" fmla="*/ 0 w 1"/>
                  <a:gd name="T19" fmla="*/ 5 h 5"/>
                  <a:gd name="T20" fmla="*/ 0 w 1"/>
                  <a:gd name="T21" fmla="*/ 5 h 5"/>
                  <a:gd name="T22" fmla="*/ 1 w 1"/>
                  <a:gd name="T23" fmla="*/ 5 h 5"/>
                  <a:gd name="T24" fmla="*/ 1 w 1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5">
                    <a:moveTo>
                      <a:pt x="1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935"/>
              <p:cNvSpPr>
                <a:spLocks noEditPoints="1"/>
              </p:cNvSpPr>
              <p:nvPr/>
            </p:nvSpPr>
            <p:spPr bwMode="auto">
              <a:xfrm>
                <a:off x="4999" y="4096"/>
                <a:ext cx="2" cy="5"/>
              </a:xfrm>
              <a:custGeom>
                <a:avLst/>
                <a:gdLst>
                  <a:gd name="T0" fmla="*/ 1 w 2"/>
                  <a:gd name="T1" fmla="*/ 3 h 4"/>
                  <a:gd name="T2" fmla="*/ 1 w 2"/>
                  <a:gd name="T3" fmla="*/ 3 h 4"/>
                  <a:gd name="T4" fmla="*/ 1 w 2"/>
                  <a:gd name="T5" fmla="*/ 3 h 4"/>
                  <a:gd name="T6" fmla="*/ 1 w 2"/>
                  <a:gd name="T7" fmla="*/ 2 h 4"/>
                  <a:gd name="T8" fmla="*/ 1 w 2"/>
                  <a:gd name="T9" fmla="*/ 2 h 4"/>
                  <a:gd name="T10" fmla="*/ 2 w 2"/>
                  <a:gd name="T11" fmla="*/ 1 h 4"/>
                  <a:gd name="T12" fmla="*/ 1 w 2"/>
                  <a:gd name="T13" fmla="*/ 1 h 4"/>
                  <a:gd name="T14" fmla="*/ 1 w 2"/>
                  <a:gd name="T15" fmla="*/ 1 h 4"/>
                  <a:gd name="T16" fmla="*/ 0 w 2"/>
                  <a:gd name="T17" fmla="*/ 1 h 4"/>
                  <a:gd name="T18" fmla="*/ 0 w 2"/>
                  <a:gd name="T19" fmla="*/ 1 h 4"/>
                  <a:gd name="T20" fmla="*/ 1 w 2"/>
                  <a:gd name="T21" fmla="*/ 0 h 4"/>
                  <a:gd name="T22" fmla="*/ 2 w 2"/>
                  <a:gd name="T23" fmla="*/ 1 h 4"/>
                  <a:gd name="T24" fmla="*/ 1 w 2"/>
                  <a:gd name="T25" fmla="*/ 2 h 4"/>
                  <a:gd name="T26" fmla="*/ 1 w 2"/>
                  <a:gd name="T27" fmla="*/ 3 h 4"/>
                  <a:gd name="T28" fmla="*/ 1 w 2"/>
                  <a:gd name="T29" fmla="*/ 3 h 4"/>
                  <a:gd name="T30" fmla="*/ 1 w 2"/>
                  <a:gd name="T31" fmla="*/ 4 h 4"/>
                  <a:gd name="T32" fmla="*/ 1 w 2"/>
                  <a:gd name="T33" fmla="*/ 4 h 4"/>
                  <a:gd name="T34" fmla="*/ 1 w 2"/>
                  <a:gd name="T35" fmla="*/ 4 h 4"/>
                  <a:gd name="T36" fmla="*/ 1 w 2"/>
                  <a:gd name="T3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lnTo>
                      <a:pt x="1" y="3"/>
                    </a:lnTo>
                    <a:close/>
                    <a:moveTo>
                      <a:pt x="1" y="3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936"/>
              <p:cNvSpPr>
                <a:spLocks/>
              </p:cNvSpPr>
              <p:nvPr/>
            </p:nvSpPr>
            <p:spPr bwMode="auto">
              <a:xfrm>
                <a:off x="4999" y="4105"/>
                <a:ext cx="2" cy="6"/>
              </a:xfrm>
              <a:custGeom>
                <a:avLst/>
                <a:gdLst>
                  <a:gd name="T0" fmla="*/ 1 w 2"/>
                  <a:gd name="T1" fmla="*/ 4 h 6"/>
                  <a:gd name="T2" fmla="*/ 0 w 2"/>
                  <a:gd name="T3" fmla="*/ 6 h 6"/>
                  <a:gd name="T4" fmla="*/ 0 w 2"/>
                  <a:gd name="T5" fmla="*/ 4 h 6"/>
                  <a:gd name="T6" fmla="*/ 0 w 2"/>
                  <a:gd name="T7" fmla="*/ 4 h 6"/>
                  <a:gd name="T8" fmla="*/ 2 w 2"/>
                  <a:gd name="T9" fmla="*/ 0 h 6"/>
                  <a:gd name="T10" fmla="*/ 2 w 2"/>
                  <a:gd name="T11" fmla="*/ 0 h 6"/>
                  <a:gd name="T12" fmla="*/ 2 w 2"/>
                  <a:gd name="T13" fmla="*/ 0 h 6"/>
                  <a:gd name="T14" fmla="*/ 2 w 2"/>
                  <a:gd name="T15" fmla="*/ 0 h 6"/>
                  <a:gd name="T16" fmla="*/ 1 w 2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1" y="4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937"/>
              <p:cNvSpPr>
                <a:spLocks/>
              </p:cNvSpPr>
              <p:nvPr/>
            </p:nvSpPr>
            <p:spPr bwMode="auto">
              <a:xfrm>
                <a:off x="5008" y="4050"/>
                <a:ext cx="0" cy="7"/>
              </a:xfrm>
              <a:custGeom>
                <a:avLst/>
                <a:gdLst>
                  <a:gd name="T0" fmla="*/ 5 h 7"/>
                  <a:gd name="T1" fmla="*/ 5 h 7"/>
                  <a:gd name="T2" fmla="*/ 5 h 7"/>
                  <a:gd name="T3" fmla="*/ 7 h 7"/>
                  <a:gd name="T4" fmla="*/ 7 h 7"/>
                  <a:gd name="T5" fmla="*/ 5 h 7"/>
                  <a:gd name="T6" fmla="*/ 1 h 7"/>
                  <a:gd name="T7" fmla="*/ 0 h 7"/>
                  <a:gd name="T8" fmla="*/ 0 h 7"/>
                  <a:gd name="T9" fmla="*/ 1 h 7"/>
                  <a:gd name="T10" fmla="*/ 1 h 7"/>
                  <a:gd name="T11" fmla="*/ 1 h 7"/>
                  <a:gd name="T12" fmla="*/ 5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</a:cxnLst>
                <a:rect l="0" t="0" r="r" b="b"/>
                <a:pathLst>
                  <a:path h="7">
                    <a:moveTo>
                      <a:pt x="0" y="5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938"/>
              <p:cNvSpPr>
                <a:spLocks/>
              </p:cNvSpPr>
              <p:nvPr/>
            </p:nvSpPr>
            <p:spPr bwMode="auto">
              <a:xfrm>
                <a:off x="4744" y="4101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0 h 6"/>
                  <a:gd name="T4" fmla="*/ 0 w 4"/>
                  <a:gd name="T5" fmla="*/ 0 h 6"/>
                  <a:gd name="T6" fmla="*/ 0 w 4"/>
                  <a:gd name="T7" fmla="*/ 0 h 6"/>
                  <a:gd name="T8" fmla="*/ 4 w 4"/>
                  <a:gd name="T9" fmla="*/ 0 h 6"/>
                  <a:gd name="T10" fmla="*/ 4 w 4"/>
                  <a:gd name="T11" fmla="*/ 0 h 6"/>
                  <a:gd name="T12" fmla="*/ 4 w 4"/>
                  <a:gd name="T13" fmla="*/ 0 h 6"/>
                  <a:gd name="T14" fmla="*/ 1 w 4"/>
                  <a:gd name="T15" fmla="*/ 6 h 6"/>
                  <a:gd name="T16" fmla="*/ 4 w 4"/>
                  <a:gd name="T17" fmla="*/ 6 h 6"/>
                  <a:gd name="T18" fmla="*/ 4 w 4"/>
                  <a:gd name="T19" fmla="*/ 6 h 6"/>
                  <a:gd name="T20" fmla="*/ 4 w 4"/>
                  <a:gd name="T21" fmla="*/ 6 h 6"/>
                  <a:gd name="T22" fmla="*/ 0 w 4"/>
                  <a:gd name="T23" fmla="*/ 6 h 6"/>
                  <a:gd name="T24" fmla="*/ 0 w 4"/>
                  <a:gd name="T25" fmla="*/ 6 h 6"/>
                  <a:gd name="T26" fmla="*/ 0 w 4"/>
                  <a:gd name="T27" fmla="*/ 6 h 6"/>
                  <a:gd name="T28" fmla="*/ 4 w 4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939"/>
              <p:cNvSpPr>
                <a:spLocks noEditPoints="1"/>
              </p:cNvSpPr>
              <p:nvPr/>
            </p:nvSpPr>
            <p:spPr bwMode="auto">
              <a:xfrm>
                <a:off x="4717" y="4124"/>
                <a:ext cx="2" cy="3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2 h 2"/>
                  <a:gd name="T4" fmla="*/ 1 w 2"/>
                  <a:gd name="T5" fmla="*/ 1 h 2"/>
                  <a:gd name="T6" fmla="*/ 1 w 2"/>
                  <a:gd name="T7" fmla="*/ 1 h 2"/>
                  <a:gd name="T8" fmla="*/ 1 w 2"/>
                  <a:gd name="T9" fmla="*/ 1 h 2"/>
                  <a:gd name="T10" fmla="*/ 1 w 2"/>
                  <a:gd name="T11" fmla="*/ 2 h 2"/>
                  <a:gd name="T12" fmla="*/ 0 w 2"/>
                  <a:gd name="T13" fmla="*/ 1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  <a:gd name="T20" fmla="*/ 1 w 2"/>
                  <a:gd name="T21" fmla="*/ 0 h 2"/>
                  <a:gd name="T22" fmla="*/ 2 w 2"/>
                  <a:gd name="T23" fmla="*/ 0 h 2"/>
                  <a:gd name="T24" fmla="*/ 2 w 2"/>
                  <a:gd name="T25" fmla="*/ 0 h 2"/>
                  <a:gd name="T26" fmla="*/ 2 w 2"/>
                  <a:gd name="T27" fmla="*/ 1 h 2"/>
                  <a:gd name="T28" fmla="*/ 1 w 2"/>
                  <a:gd name="T29" fmla="*/ 1 h 2"/>
                  <a:gd name="T30" fmla="*/ 1 w 2"/>
                  <a:gd name="T31" fmla="*/ 1 h 2"/>
                  <a:gd name="T32" fmla="*/ 1 w 2"/>
                  <a:gd name="T33" fmla="*/ 0 h 2"/>
                  <a:gd name="T34" fmla="*/ 0 w 2"/>
                  <a:gd name="T35" fmla="*/ 1 h 2"/>
                  <a:gd name="T36" fmla="*/ 1 w 2"/>
                  <a:gd name="T3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1"/>
                    </a:lnTo>
                    <a:close/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940"/>
              <p:cNvSpPr>
                <a:spLocks/>
              </p:cNvSpPr>
              <p:nvPr/>
            </p:nvSpPr>
            <p:spPr bwMode="auto">
              <a:xfrm>
                <a:off x="4719" y="4123"/>
                <a:ext cx="0" cy="4"/>
              </a:xfrm>
              <a:custGeom>
                <a:avLst/>
                <a:gdLst>
                  <a:gd name="T0" fmla="*/ 3 h 4"/>
                  <a:gd name="T1" fmla="*/ 4 h 4"/>
                  <a:gd name="T2" fmla="*/ 3 h 4"/>
                  <a:gd name="T3" fmla="*/ 0 h 4"/>
                  <a:gd name="T4" fmla="*/ 0 h 4"/>
                  <a:gd name="T5" fmla="*/ 0 h 4"/>
                  <a:gd name="T6" fmla="*/ 3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3"/>
                    </a:move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941"/>
              <p:cNvSpPr>
                <a:spLocks/>
              </p:cNvSpPr>
              <p:nvPr/>
            </p:nvSpPr>
            <p:spPr bwMode="auto">
              <a:xfrm>
                <a:off x="4719" y="4123"/>
                <a:ext cx="2" cy="4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2 w 2"/>
                  <a:gd name="T5" fmla="*/ 1 h 4"/>
                  <a:gd name="T6" fmla="*/ 2 w 2"/>
                  <a:gd name="T7" fmla="*/ 1 h 4"/>
                  <a:gd name="T8" fmla="*/ 2 w 2"/>
                  <a:gd name="T9" fmla="*/ 1 h 4"/>
                  <a:gd name="T10" fmla="*/ 2 w 2"/>
                  <a:gd name="T11" fmla="*/ 1 h 4"/>
                  <a:gd name="T12" fmla="*/ 2 w 2"/>
                  <a:gd name="T13" fmla="*/ 1 h 4"/>
                  <a:gd name="T14" fmla="*/ 2 w 2"/>
                  <a:gd name="T15" fmla="*/ 1 h 4"/>
                  <a:gd name="T16" fmla="*/ 2 w 2"/>
                  <a:gd name="T17" fmla="*/ 3 h 4"/>
                  <a:gd name="T18" fmla="*/ 2 w 2"/>
                  <a:gd name="T19" fmla="*/ 4 h 4"/>
                  <a:gd name="T20" fmla="*/ 2 w 2"/>
                  <a:gd name="T21" fmla="*/ 3 h 4"/>
                  <a:gd name="T22" fmla="*/ 2 w 2"/>
                  <a:gd name="T23" fmla="*/ 1 h 4"/>
                  <a:gd name="T24" fmla="*/ 2 w 2"/>
                  <a:gd name="T25" fmla="*/ 1 h 4"/>
                  <a:gd name="T26" fmla="*/ 0 w 2"/>
                  <a:gd name="T27" fmla="*/ 1 h 4"/>
                  <a:gd name="T28" fmla="*/ 2 w 2"/>
                  <a:gd name="T29" fmla="*/ 1 h 4"/>
                  <a:gd name="T30" fmla="*/ 2 w 2"/>
                  <a:gd name="T31" fmla="*/ 1 h 4"/>
                  <a:gd name="T32" fmla="*/ 2 w 2"/>
                  <a:gd name="T3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942"/>
              <p:cNvSpPr>
                <a:spLocks noEditPoints="1"/>
              </p:cNvSpPr>
              <p:nvPr/>
            </p:nvSpPr>
            <p:spPr bwMode="auto">
              <a:xfrm>
                <a:off x="5027" y="4124"/>
                <a:ext cx="1" cy="3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1 h 2"/>
                  <a:gd name="T14" fmla="*/ 1 w 1"/>
                  <a:gd name="T15" fmla="*/ 0 h 2"/>
                  <a:gd name="T16" fmla="*/ 1 w 1"/>
                  <a:gd name="T17" fmla="*/ 1 h 2"/>
                  <a:gd name="T18" fmla="*/ 1 w 1"/>
                  <a:gd name="T19" fmla="*/ 1 h 2"/>
                  <a:gd name="T20" fmla="*/ 1 w 1"/>
                  <a:gd name="T21" fmla="*/ 1 h 2"/>
                  <a:gd name="T22" fmla="*/ 1 w 1"/>
                  <a:gd name="T23" fmla="*/ 0 h 2"/>
                  <a:gd name="T24" fmla="*/ 1 w 1"/>
                  <a:gd name="T25" fmla="*/ 1 h 2"/>
                  <a:gd name="T26" fmla="*/ 1 w 1"/>
                  <a:gd name="T27" fmla="*/ 2 h 2"/>
                  <a:gd name="T28" fmla="*/ 1 w 1"/>
                  <a:gd name="T29" fmla="*/ 2 h 2"/>
                  <a:gd name="T30" fmla="*/ 1 w 1"/>
                  <a:gd name="T31" fmla="*/ 1 h 2"/>
                  <a:gd name="T32" fmla="*/ 1 w 1"/>
                  <a:gd name="T33" fmla="*/ 1 h 2"/>
                  <a:gd name="T34" fmla="*/ 0 w 1"/>
                  <a:gd name="T35" fmla="*/ 1 h 2"/>
                  <a:gd name="T36" fmla="*/ 1 w 1"/>
                  <a:gd name="T3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943"/>
              <p:cNvSpPr>
                <a:spLocks/>
              </p:cNvSpPr>
              <p:nvPr/>
            </p:nvSpPr>
            <p:spPr bwMode="auto">
              <a:xfrm>
                <a:off x="5030" y="4124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3 h 3"/>
                  <a:gd name="T3" fmla="*/ 0 h 3"/>
                  <a:gd name="T4" fmla="*/ 0 h 3"/>
                  <a:gd name="T5" fmla="*/ 0 h 3"/>
                  <a:gd name="T6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944"/>
              <p:cNvSpPr>
                <a:spLocks/>
              </p:cNvSpPr>
              <p:nvPr/>
            </p:nvSpPr>
            <p:spPr bwMode="auto">
              <a:xfrm>
                <a:off x="5030" y="4124"/>
                <a:ext cx="1" cy="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1 w 1"/>
                  <a:gd name="T5" fmla="*/ 0 h 3"/>
                  <a:gd name="T6" fmla="*/ 1 w 1"/>
                  <a:gd name="T7" fmla="*/ 2 h 3"/>
                  <a:gd name="T8" fmla="*/ 1 w 1"/>
                  <a:gd name="T9" fmla="*/ 2 h 3"/>
                  <a:gd name="T10" fmla="*/ 1 w 1"/>
                  <a:gd name="T11" fmla="*/ 2 h 3"/>
                  <a:gd name="T12" fmla="*/ 1 w 1"/>
                  <a:gd name="T13" fmla="*/ 2 h 3"/>
                  <a:gd name="T14" fmla="*/ 1 w 1"/>
                  <a:gd name="T15" fmla="*/ 2 h 3"/>
                  <a:gd name="T16" fmla="*/ 1 w 1"/>
                  <a:gd name="T17" fmla="*/ 3 h 3"/>
                  <a:gd name="T18" fmla="*/ 1 w 1"/>
                  <a:gd name="T19" fmla="*/ 3 h 3"/>
                  <a:gd name="T20" fmla="*/ 1 w 1"/>
                  <a:gd name="T21" fmla="*/ 3 h 3"/>
                  <a:gd name="T22" fmla="*/ 1 w 1"/>
                  <a:gd name="T23" fmla="*/ 2 h 3"/>
                  <a:gd name="T24" fmla="*/ 0 w 1"/>
                  <a:gd name="T25" fmla="*/ 2 h 3"/>
                  <a:gd name="T26" fmla="*/ 0 w 1"/>
                  <a:gd name="T27" fmla="*/ 2 h 3"/>
                  <a:gd name="T28" fmla="*/ 0 w 1"/>
                  <a:gd name="T29" fmla="*/ 2 h 3"/>
                  <a:gd name="T30" fmla="*/ 1 w 1"/>
                  <a:gd name="T31" fmla="*/ 2 h 3"/>
                  <a:gd name="T32" fmla="*/ 1 w 1"/>
                  <a:gd name="T3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945"/>
              <p:cNvSpPr>
                <a:spLocks/>
              </p:cNvSpPr>
              <p:nvPr/>
            </p:nvSpPr>
            <p:spPr bwMode="auto">
              <a:xfrm>
                <a:off x="5058" y="4140"/>
                <a:ext cx="1" cy="3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1 h 2"/>
                  <a:gd name="T10" fmla="*/ 1 w 1"/>
                  <a:gd name="T11" fmla="*/ 2 h 2"/>
                  <a:gd name="T12" fmla="*/ 1 w 1"/>
                  <a:gd name="T13" fmla="*/ 1 h 2"/>
                  <a:gd name="T14" fmla="*/ 1 w 1"/>
                  <a:gd name="T15" fmla="*/ 2 h 2"/>
                  <a:gd name="T16" fmla="*/ 1 w 1"/>
                  <a:gd name="T17" fmla="*/ 2 h 2"/>
                  <a:gd name="T18" fmla="*/ 0 w 1"/>
                  <a:gd name="T19" fmla="*/ 1 h 2"/>
                  <a:gd name="T20" fmla="*/ 1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946"/>
              <p:cNvSpPr>
                <a:spLocks noEditPoints="1"/>
              </p:cNvSpPr>
              <p:nvPr/>
            </p:nvSpPr>
            <p:spPr bwMode="auto">
              <a:xfrm>
                <a:off x="5061" y="4140"/>
                <a:ext cx="2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1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947"/>
              <p:cNvSpPr>
                <a:spLocks/>
              </p:cNvSpPr>
              <p:nvPr/>
            </p:nvSpPr>
            <p:spPr bwMode="auto">
              <a:xfrm>
                <a:off x="5063" y="4140"/>
                <a:ext cx="3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2 w 2"/>
                  <a:gd name="T13" fmla="*/ 0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2 h 2"/>
                  <a:gd name="T20" fmla="*/ 1 w 2"/>
                  <a:gd name="T21" fmla="*/ 0 h 2"/>
                  <a:gd name="T22" fmla="*/ 1 w 2"/>
                  <a:gd name="T23" fmla="*/ 0 h 2"/>
                  <a:gd name="T24" fmla="*/ 0 w 2"/>
                  <a:gd name="T25" fmla="*/ 0 h 2"/>
                  <a:gd name="T26" fmla="*/ 0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948"/>
              <p:cNvSpPr>
                <a:spLocks/>
              </p:cNvSpPr>
              <p:nvPr/>
            </p:nvSpPr>
            <p:spPr bwMode="auto">
              <a:xfrm>
                <a:off x="5066" y="4139"/>
                <a:ext cx="1" cy="4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1 w 1"/>
                  <a:gd name="T5" fmla="*/ 0 h 4"/>
                  <a:gd name="T6" fmla="*/ 1 w 1"/>
                  <a:gd name="T7" fmla="*/ 1 h 4"/>
                  <a:gd name="T8" fmla="*/ 1 w 1"/>
                  <a:gd name="T9" fmla="*/ 1 h 4"/>
                  <a:gd name="T10" fmla="*/ 1 w 1"/>
                  <a:gd name="T11" fmla="*/ 1 h 4"/>
                  <a:gd name="T12" fmla="*/ 1 w 1"/>
                  <a:gd name="T13" fmla="*/ 1 h 4"/>
                  <a:gd name="T14" fmla="*/ 1 w 1"/>
                  <a:gd name="T15" fmla="*/ 1 h 4"/>
                  <a:gd name="T16" fmla="*/ 1 w 1"/>
                  <a:gd name="T17" fmla="*/ 4 h 4"/>
                  <a:gd name="T18" fmla="*/ 0 w 1"/>
                  <a:gd name="T19" fmla="*/ 4 h 4"/>
                  <a:gd name="T20" fmla="*/ 0 w 1"/>
                  <a:gd name="T21" fmla="*/ 4 h 4"/>
                  <a:gd name="T22" fmla="*/ 0 w 1"/>
                  <a:gd name="T23" fmla="*/ 1 h 4"/>
                  <a:gd name="T24" fmla="*/ 0 w 1"/>
                  <a:gd name="T25" fmla="*/ 1 h 4"/>
                  <a:gd name="T26" fmla="*/ 0 w 1"/>
                  <a:gd name="T27" fmla="*/ 1 h 4"/>
                  <a:gd name="T28" fmla="*/ 0 w 1"/>
                  <a:gd name="T29" fmla="*/ 1 h 4"/>
                  <a:gd name="T30" fmla="*/ 0 w 1"/>
                  <a:gd name="T31" fmla="*/ 1 h 4"/>
                  <a:gd name="T32" fmla="*/ 0 w 1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949"/>
              <p:cNvSpPr>
                <a:spLocks/>
              </p:cNvSpPr>
              <p:nvPr/>
            </p:nvSpPr>
            <p:spPr bwMode="auto">
              <a:xfrm>
                <a:off x="5067" y="4140"/>
                <a:ext cx="2" cy="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1 h 2"/>
                  <a:gd name="T18" fmla="*/ 1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950"/>
              <p:cNvSpPr>
                <a:spLocks noEditPoints="1"/>
              </p:cNvSpPr>
              <p:nvPr/>
            </p:nvSpPr>
            <p:spPr bwMode="auto">
              <a:xfrm>
                <a:off x="5069" y="4140"/>
                <a:ext cx="2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951"/>
              <p:cNvSpPr>
                <a:spLocks/>
              </p:cNvSpPr>
              <p:nvPr/>
            </p:nvSpPr>
            <p:spPr bwMode="auto">
              <a:xfrm>
                <a:off x="5073" y="4139"/>
                <a:ext cx="0" cy="4"/>
              </a:xfrm>
              <a:custGeom>
                <a:avLst/>
                <a:gdLst>
                  <a:gd name="T0" fmla="*/ 4 h 4"/>
                  <a:gd name="T1" fmla="*/ 4 h 4"/>
                  <a:gd name="T2" fmla="*/ 4 h 4"/>
                  <a:gd name="T3" fmla="*/ 0 h 4"/>
                  <a:gd name="T4" fmla="*/ 0 h 4"/>
                  <a:gd name="T5" fmla="*/ 0 h 4"/>
                  <a:gd name="T6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952"/>
              <p:cNvSpPr>
                <a:spLocks/>
              </p:cNvSpPr>
              <p:nvPr/>
            </p:nvSpPr>
            <p:spPr bwMode="auto">
              <a:xfrm>
                <a:off x="4973" y="4140"/>
                <a:ext cx="1" cy="3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1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2 h 2"/>
                  <a:gd name="T16" fmla="*/ 1 w 1"/>
                  <a:gd name="T17" fmla="*/ 2 h 2"/>
                  <a:gd name="T18" fmla="*/ 0 w 1"/>
                  <a:gd name="T19" fmla="*/ 1 h 2"/>
                  <a:gd name="T20" fmla="*/ 1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953"/>
              <p:cNvSpPr>
                <a:spLocks noEditPoints="1"/>
              </p:cNvSpPr>
              <p:nvPr/>
            </p:nvSpPr>
            <p:spPr bwMode="auto">
              <a:xfrm>
                <a:off x="4974" y="414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954"/>
              <p:cNvSpPr>
                <a:spLocks/>
              </p:cNvSpPr>
              <p:nvPr/>
            </p:nvSpPr>
            <p:spPr bwMode="auto">
              <a:xfrm>
                <a:off x="4978" y="4140"/>
                <a:ext cx="4" cy="3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0 h 2"/>
                  <a:gd name="T4" fmla="*/ 0 w 3"/>
                  <a:gd name="T5" fmla="*/ 1 h 2"/>
                  <a:gd name="T6" fmla="*/ 0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1 w 3"/>
                  <a:gd name="T23" fmla="*/ 0 h 2"/>
                  <a:gd name="T24" fmla="*/ 1 w 3"/>
                  <a:gd name="T25" fmla="*/ 0 h 2"/>
                  <a:gd name="T26" fmla="*/ 2 w 3"/>
                  <a:gd name="T27" fmla="*/ 0 h 2"/>
                  <a:gd name="T28" fmla="*/ 3 w 3"/>
                  <a:gd name="T29" fmla="*/ 1 h 2"/>
                  <a:gd name="T30" fmla="*/ 3 w 3"/>
                  <a:gd name="T31" fmla="*/ 2 h 2"/>
                  <a:gd name="T32" fmla="*/ 3 w 3"/>
                  <a:gd name="T33" fmla="*/ 2 h 2"/>
                  <a:gd name="T34" fmla="*/ 2 w 3"/>
                  <a:gd name="T35" fmla="*/ 2 h 2"/>
                  <a:gd name="T36" fmla="*/ 2 w 3"/>
                  <a:gd name="T37" fmla="*/ 1 h 2"/>
                  <a:gd name="T38" fmla="*/ 2 w 3"/>
                  <a:gd name="T39" fmla="*/ 0 h 2"/>
                  <a:gd name="T40" fmla="*/ 1 w 3"/>
                  <a:gd name="T41" fmla="*/ 1 h 2"/>
                  <a:gd name="T42" fmla="*/ 1 w 3"/>
                  <a:gd name="T43" fmla="*/ 2 h 2"/>
                  <a:gd name="T44" fmla="*/ 1 w 3"/>
                  <a:gd name="T45" fmla="*/ 2 h 2"/>
                  <a:gd name="T46" fmla="*/ 1 w 3"/>
                  <a:gd name="T47" fmla="*/ 2 h 2"/>
                  <a:gd name="T48" fmla="*/ 1 w 3"/>
                  <a:gd name="T4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955"/>
              <p:cNvSpPr>
                <a:spLocks/>
              </p:cNvSpPr>
              <p:nvPr/>
            </p:nvSpPr>
            <p:spPr bwMode="auto">
              <a:xfrm>
                <a:off x="4982" y="4140"/>
                <a:ext cx="4" cy="3"/>
              </a:xfrm>
              <a:custGeom>
                <a:avLst/>
                <a:gdLst>
                  <a:gd name="T0" fmla="*/ 1 w 3"/>
                  <a:gd name="T1" fmla="*/ 1 h 2"/>
                  <a:gd name="T2" fmla="*/ 1 w 3"/>
                  <a:gd name="T3" fmla="*/ 0 h 2"/>
                  <a:gd name="T4" fmla="*/ 1 w 3"/>
                  <a:gd name="T5" fmla="*/ 1 h 2"/>
                  <a:gd name="T6" fmla="*/ 1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  <a:gd name="T12" fmla="*/ 0 w 3"/>
                  <a:gd name="T13" fmla="*/ 0 h 2"/>
                  <a:gd name="T14" fmla="*/ 0 w 3"/>
                  <a:gd name="T15" fmla="*/ 0 h 2"/>
                  <a:gd name="T16" fmla="*/ 1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  <a:gd name="T22" fmla="*/ 1 w 3"/>
                  <a:gd name="T23" fmla="*/ 0 h 2"/>
                  <a:gd name="T24" fmla="*/ 2 w 3"/>
                  <a:gd name="T25" fmla="*/ 0 h 2"/>
                  <a:gd name="T26" fmla="*/ 2 w 3"/>
                  <a:gd name="T27" fmla="*/ 0 h 2"/>
                  <a:gd name="T28" fmla="*/ 3 w 3"/>
                  <a:gd name="T29" fmla="*/ 1 h 2"/>
                  <a:gd name="T30" fmla="*/ 3 w 3"/>
                  <a:gd name="T31" fmla="*/ 2 h 2"/>
                  <a:gd name="T32" fmla="*/ 3 w 3"/>
                  <a:gd name="T33" fmla="*/ 2 h 2"/>
                  <a:gd name="T34" fmla="*/ 3 w 3"/>
                  <a:gd name="T35" fmla="*/ 2 h 2"/>
                  <a:gd name="T36" fmla="*/ 3 w 3"/>
                  <a:gd name="T37" fmla="*/ 1 h 2"/>
                  <a:gd name="T38" fmla="*/ 2 w 3"/>
                  <a:gd name="T39" fmla="*/ 0 h 2"/>
                  <a:gd name="T40" fmla="*/ 2 w 3"/>
                  <a:gd name="T41" fmla="*/ 1 h 2"/>
                  <a:gd name="T42" fmla="*/ 2 w 3"/>
                  <a:gd name="T43" fmla="*/ 2 h 2"/>
                  <a:gd name="T44" fmla="*/ 2 w 3"/>
                  <a:gd name="T45" fmla="*/ 2 h 2"/>
                  <a:gd name="T46" fmla="*/ 1 w 3"/>
                  <a:gd name="T47" fmla="*/ 2 h 2"/>
                  <a:gd name="T48" fmla="*/ 1 w 3"/>
                  <a:gd name="T4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956"/>
              <p:cNvSpPr>
                <a:spLocks noEditPoints="1"/>
              </p:cNvSpPr>
              <p:nvPr/>
            </p:nvSpPr>
            <p:spPr bwMode="auto">
              <a:xfrm>
                <a:off x="4988" y="4140"/>
                <a:ext cx="1" cy="3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1 h 2"/>
                  <a:gd name="T14" fmla="*/ 1 w 1"/>
                  <a:gd name="T15" fmla="*/ 0 h 2"/>
                  <a:gd name="T16" fmla="*/ 1 w 1"/>
                  <a:gd name="T17" fmla="*/ 0 h 2"/>
                  <a:gd name="T18" fmla="*/ 1 w 1"/>
                  <a:gd name="T19" fmla="*/ 0 h 2"/>
                  <a:gd name="T20" fmla="*/ 1 w 1"/>
                  <a:gd name="T21" fmla="*/ 0 h 2"/>
                  <a:gd name="T22" fmla="*/ 1 w 1"/>
                  <a:gd name="T23" fmla="*/ 0 h 2"/>
                  <a:gd name="T24" fmla="*/ 1 w 1"/>
                  <a:gd name="T25" fmla="*/ 0 h 2"/>
                  <a:gd name="T26" fmla="*/ 1 w 1"/>
                  <a:gd name="T27" fmla="*/ 2 h 2"/>
                  <a:gd name="T28" fmla="*/ 1 w 1"/>
                  <a:gd name="T29" fmla="*/ 2 h 2"/>
                  <a:gd name="T30" fmla="*/ 1 w 1"/>
                  <a:gd name="T31" fmla="*/ 1 h 2"/>
                  <a:gd name="T32" fmla="*/ 1 w 1"/>
                  <a:gd name="T33" fmla="*/ 0 h 2"/>
                  <a:gd name="T34" fmla="*/ 0 w 1"/>
                  <a:gd name="T35" fmla="*/ 1 h 2"/>
                  <a:gd name="T36" fmla="*/ 1 w 1"/>
                  <a:gd name="T3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957"/>
              <p:cNvSpPr>
                <a:spLocks/>
              </p:cNvSpPr>
              <p:nvPr/>
            </p:nvSpPr>
            <p:spPr bwMode="auto">
              <a:xfrm>
                <a:off x="4990" y="4140"/>
                <a:ext cx="3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2 h 2"/>
                  <a:gd name="T20" fmla="*/ 1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0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958"/>
              <p:cNvSpPr>
                <a:spLocks noEditPoints="1"/>
              </p:cNvSpPr>
              <p:nvPr/>
            </p:nvSpPr>
            <p:spPr bwMode="auto">
              <a:xfrm>
                <a:off x="4993" y="4139"/>
                <a:ext cx="3" cy="4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1 w 2"/>
                  <a:gd name="T5" fmla="*/ 3 h 3"/>
                  <a:gd name="T6" fmla="*/ 0 w 2"/>
                  <a:gd name="T7" fmla="*/ 2 h 3"/>
                  <a:gd name="T8" fmla="*/ 1 w 2"/>
                  <a:gd name="T9" fmla="*/ 1 h 3"/>
                  <a:gd name="T10" fmla="*/ 2 w 2"/>
                  <a:gd name="T11" fmla="*/ 1 h 3"/>
                  <a:gd name="T12" fmla="*/ 2 w 2"/>
                  <a:gd name="T13" fmla="*/ 1 h 3"/>
                  <a:gd name="T14" fmla="*/ 2 w 2"/>
                  <a:gd name="T15" fmla="*/ 0 h 3"/>
                  <a:gd name="T16" fmla="*/ 2 w 2"/>
                  <a:gd name="T17" fmla="*/ 0 h 3"/>
                  <a:gd name="T18" fmla="*/ 2 w 2"/>
                  <a:gd name="T19" fmla="*/ 0 h 3"/>
                  <a:gd name="T20" fmla="*/ 2 w 2"/>
                  <a:gd name="T21" fmla="*/ 3 h 3"/>
                  <a:gd name="T22" fmla="*/ 2 w 2"/>
                  <a:gd name="T23" fmla="*/ 3 h 3"/>
                  <a:gd name="T24" fmla="*/ 2 w 2"/>
                  <a:gd name="T25" fmla="*/ 3 h 3"/>
                  <a:gd name="T26" fmla="*/ 1 w 2"/>
                  <a:gd name="T27" fmla="*/ 1 h 3"/>
                  <a:gd name="T28" fmla="*/ 0 w 2"/>
                  <a:gd name="T29" fmla="*/ 2 h 3"/>
                  <a:gd name="T30" fmla="*/ 1 w 2"/>
                  <a:gd name="T31" fmla="*/ 3 h 3"/>
                  <a:gd name="T32" fmla="*/ 2 w 2"/>
                  <a:gd name="T33" fmla="*/ 2 h 3"/>
                  <a:gd name="T34" fmla="*/ 1 w 2"/>
                  <a:gd name="T3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959"/>
              <p:cNvSpPr>
                <a:spLocks noEditPoints="1"/>
              </p:cNvSpPr>
              <p:nvPr/>
            </p:nvSpPr>
            <p:spPr bwMode="auto">
              <a:xfrm>
                <a:off x="4779" y="4138"/>
                <a:ext cx="6" cy="5"/>
              </a:xfrm>
              <a:custGeom>
                <a:avLst/>
                <a:gdLst>
                  <a:gd name="T0" fmla="*/ 5 w 6"/>
                  <a:gd name="T1" fmla="*/ 5 h 5"/>
                  <a:gd name="T2" fmla="*/ 5 w 6"/>
                  <a:gd name="T3" fmla="*/ 5 h 5"/>
                  <a:gd name="T4" fmla="*/ 4 w 6"/>
                  <a:gd name="T5" fmla="*/ 5 h 5"/>
                  <a:gd name="T6" fmla="*/ 4 w 6"/>
                  <a:gd name="T7" fmla="*/ 5 h 5"/>
                  <a:gd name="T8" fmla="*/ 4 w 6"/>
                  <a:gd name="T9" fmla="*/ 4 h 5"/>
                  <a:gd name="T10" fmla="*/ 2 w 6"/>
                  <a:gd name="T11" fmla="*/ 4 h 5"/>
                  <a:gd name="T12" fmla="*/ 2 w 6"/>
                  <a:gd name="T13" fmla="*/ 5 h 5"/>
                  <a:gd name="T14" fmla="*/ 1 w 6"/>
                  <a:gd name="T15" fmla="*/ 5 h 5"/>
                  <a:gd name="T16" fmla="*/ 1 w 6"/>
                  <a:gd name="T17" fmla="*/ 5 h 5"/>
                  <a:gd name="T18" fmla="*/ 0 w 6"/>
                  <a:gd name="T19" fmla="*/ 4 h 5"/>
                  <a:gd name="T20" fmla="*/ 1 w 6"/>
                  <a:gd name="T21" fmla="*/ 4 h 5"/>
                  <a:gd name="T22" fmla="*/ 1 w 6"/>
                  <a:gd name="T23" fmla="*/ 2 h 5"/>
                  <a:gd name="T24" fmla="*/ 2 w 6"/>
                  <a:gd name="T25" fmla="*/ 2 h 5"/>
                  <a:gd name="T26" fmla="*/ 1 w 6"/>
                  <a:gd name="T27" fmla="*/ 1 h 5"/>
                  <a:gd name="T28" fmla="*/ 0 w 6"/>
                  <a:gd name="T29" fmla="*/ 1 h 5"/>
                  <a:gd name="T30" fmla="*/ 0 w 6"/>
                  <a:gd name="T31" fmla="*/ 0 h 5"/>
                  <a:gd name="T32" fmla="*/ 1 w 6"/>
                  <a:gd name="T33" fmla="*/ 0 h 5"/>
                  <a:gd name="T34" fmla="*/ 1 w 6"/>
                  <a:gd name="T35" fmla="*/ 0 h 5"/>
                  <a:gd name="T36" fmla="*/ 2 w 6"/>
                  <a:gd name="T37" fmla="*/ 0 h 5"/>
                  <a:gd name="T38" fmla="*/ 2 w 6"/>
                  <a:gd name="T39" fmla="*/ 1 h 5"/>
                  <a:gd name="T40" fmla="*/ 4 w 6"/>
                  <a:gd name="T41" fmla="*/ 1 h 5"/>
                  <a:gd name="T42" fmla="*/ 4 w 6"/>
                  <a:gd name="T43" fmla="*/ 0 h 5"/>
                  <a:gd name="T44" fmla="*/ 5 w 6"/>
                  <a:gd name="T45" fmla="*/ 0 h 5"/>
                  <a:gd name="T46" fmla="*/ 5 w 6"/>
                  <a:gd name="T47" fmla="*/ 0 h 5"/>
                  <a:gd name="T48" fmla="*/ 6 w 6"/>
                  <a:gd name="T49" fmla="*/ 1 h 5"/>
                  <a:gd name="T50" fmla="*/ 5 w 6"/>
                  <a:gd name="T51" fmla="*/ 1 h 5"/>
                  <a:gd name="T52" fmla="*/ 5 w 6"/>
                  <a:gd name="T53" fmla="*/ 2 h 5"/>
                  <a:gd name="T54" fmla="*/ 4 w 6"/>
                  <a:gd name="T55" fmla="*/ 2 h 5"/>
                  <a:gd name="T56" fmla="*/ 5 w 6"/>
                  <a:gd name="T57" fmla="*/ 2 h 5"/>
                  <a:gd name="T58" fmla="*/ 5 w 6"/>
                  <a:gd name="T59" fmla="*/ 4 h 5"/>
                  <a:gd name="T60" fmla="*/ 2 w 6"/>
                  <a:gd name="T61" fmla="*/ 1 h 5"/>
                  <a:gd name="T62" fmla="*/ 1 w 6"/>
                  <a:gd name="T63" fmla="*/ 0 h 5"/>
                  <a:gd name="T64" fmla="*/ 1 w 6"/>
                  <a:gd name="T65" fmla="*/ 0 h 5"/>
                  <a:gd name="T66" fmla="*/ 1 w 6"/>
                  <a:gd name="T67" fmla="*/ 0 h 5"/>
                  <a:gd name="T68" fmla="*/ 1 w 6"/>
                  <a:gd name="T69" fmla="*/ 1 h 5"/>
                  <a:gd name="T70" fmla="*/ 1 w 6"/>
                  <a:gd name="T71" fmla="*/ 1 h 5"/>
                  <a:gd name="T72" fmla="*/ 1 w 6"/>
                  <a:gd name="T73" fmla="*/ 1 h 5"/>
                  <a:gd name="T74" fmla="*/ 2 w 6"/>
                  <a:gd name="T75" fmla="*/ 1 h 5"/>
                  <a:gd name="T76" fmla="*/ 1 w 6"/>
                  <a:gd name="T77" fmla="*/ 4 h 5"/>
                  <a:gd name="T78" fmla="*/ 1 w 6"/>
                  <a:gd name="T79" fmla="*/ 4 h 5"/>
                  <a:gd name="T80" fmla="*/ 1 w 6"/>
                  <a:gd name="T81" fmla="*/ 4 h 5"/>
                  <a:gd name="T82" fmla="*/ 1 w 6"/>
                  <a:gd name="T83" fmla="*/ 4 h 5"/>
                  <a:gd name="T84" fmla="*/ 1 w 6"/>
                  <a:gd name="T85" fmla="*/ 5 h 5"/>
                  <a:gd name="T86" fmla="*/ 1 w 6"/>
                  <a:gd name="T87" fmla="*/ 4 h 5"/>
                  <a:gd name="T88" fmla="*/ 2 w 6"/>
                  <a:gd name="T89" fmla="*/ 4 h 5"/>
                  <a:gd name="T90" fmla="*/ 4 w 6"/>
                  <a:gd name="T91" fmla="*/ 2 h 5"/>
                  <a:gd name="T92" fmla="*/ 2 w 6"/>
                  <a:gd name="T93" fmla="*/ 2 h 5"/>
                  <a:gd name="T94" fmla="*/ 4 w 6"/>
                  <a:gd name="T95" fmla="*/ 2 h 5"/>
                  <a:gd name="T96" fmla="*/ 5 w 6"/>
                  <a:gd name="T97" fmla="*/ 1 h 5"/>
                  <a:gd name="T98" fmla="*/ 5 w 6"/>
                  <a:gd name="T99" fmla="*/ 0 h 5"/>
                  <a:gd name="T100" fmla="*/ 5 w 6"/>
                  <a:gd name="T101" fmla="*/ 0 h 5"/>
                  <a:gd name="T102" fmla="*/ 4 w 6"/>
                  <a:gd name="T103" fmla="*/ 1 h 5"/>
                  <a:gd name="T104" fmla="*/ 4 w 6"/>
                  <a:gd name="T105" fmla="*/ 1 h 5"/>
                  <a:gd name="T106" fmla="*/ 5 w 6"/>
                  <a:gd name="T107" fmla="*/ 1 h 5"/>
                  <a:gd name="T108" fmla="*/ 5 w 6"/>
                  <a:gd name="T109" fmla="*/ 1 h 5"/>
                  <a:gd name="T110" fmla="*/ 5 w 6"/>
                  <a:gd name="T111" fmla="*/ 4 h 5"/>
                  <a:gd name="T112" fmla="*/ 5 w 6"/>
                  <a:gd name="T113" fmla="*/ 4 h 5"/>
                  <a:gd name="T114" fmla="*/ 5 w 6"/>
                  <a:gd name="T115" fmla="*/ 4 h 5"/>
                  <a:gd name="T116" fmla="*/ 4 w 6"/>
                  <a:gd name="T117" fmla="*/ 4 h 5"/>
                  <a:gd name="T118" fmla="*/ 4 w 6"/>
                  <a:gd name="T119" fmla="*/ 4 h 5"/>
                  <a:gd name="T120" fmla="*/ 5 w 6"/>
                  <a:gd name="T121" fmla="*/ 5 h 5"/>
                  <a:gd name="T122" fmla="*/ 5 w 6"/>
                  <a:gd name="T123" fmla="*/ 4 h 5"/>
                  <a:gd name="T124" fmla="*/ 5 w 6"/>
                  <a:gd name="T12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5">
                    <a:moveTo>
                      <a:pt x="6" y="4"/>
                    </a:move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4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  <a:moveTo>
                      <a:pt x="2" y="4"/>
                    </a:move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4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  <a:moveTo>
                      <a:pt x="5" y="1"/>
                    </a:move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  <a:moveTo>
                      <a:pt x="5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960"/>
              <p:cNvSpPr>
                <a:spLocks noEditPoints="1"/>
              </p:cNvSpPr>
              <p:nvPr/>
            </p:nvSpPr>
            <p:spPr bwMode="auto">
              <a:xfrm>
                <a:off x="4962" y="4138"/>
                <a:ext cx="6" cy="5"/>
              </a:xfrm>
              <a:custGeom>
                <a:avLst/>
                <a:gdLst>
                  <a:gd name="T0" fmla="*/ 6 w 6"/>
                  <a:gd name="T1" fmla="*/ 4 h 5"/>
                  <a:gd name="T2" fmla="*/ 6 w 6"/>
                  <a:gd name="T3" fmla="*/ 5 h 5"/>
                  <a:gd name="T4" fmla="*/ 4 w 6"/>
                  <a:gd name="T5" fmla="*/ 5 h 5"/>
                  <a:gd name="T6" fmla="*/ 4 w 6"/>
                  <a:gd name="T7" fmla="*/ 4 h 5"/>
                  <a:gd name="T8" fmla="*/ 4 w 6"/>
                  <a:gd name="T9" fmla="*/ 4 h 5"/>
                  <a:gd name="T10" fmla="*/ 3 w 6"/>
                  <a:gd name="T11" fmla="*/ 4 h 5"/>
                  <a:gd name="T12" fmla="*/ 3 w 6"/>
                  <a:gd name="T13" fmla="*/ 5 h 5"/>
                  <a:gd name="T14" fmla="*/ 1 w 6"/>
                  <a:gd name="T15" fmla="*/ 5 h 5"/>
                  <a:gd name="T16" fmla="*/ 0 w 6"/>
                  <a:gd name="T17" fmla="*/ 5 h 5"/>
                  <a:gd name="T18" fmla="*/ 0 w 6"/>
                  <a:gd name="T19" fmla="*/ 4 h 5"/>
                  <a:gd name="T20" fmla="*/ 0 w 6"/>
                  <a:gd name="T21" fmla="*/ 4 h 5"/>
                  <a:gd name="T22" fmla="*/ 1 w 6"/>
                  <a:gd name="T23" fmla="*/ 2 h 5"/>
                  <a:gd name="T24" fmla="*/ 1 w 6"/>
                  <a:gd name="T25" fmla="*/ 1 h 5"/>
                  <a:gd name="T26" fmla="*/ 1 w 6"/>
                  <a:gd name="T27" fmla="*/ 1 h 5"/>
                  <a:gd name="T28" fmla="*/ 0 w 6"/>
                  <a:gd name="T29" fmla="*/ 1 h 5"/>
                  <a:gd name="T30" fmla="*/ 0 w 6"/>
                  <a:gd name="T31" fmla="*/ 0 h 5"/>
                  <a:gd name="T32" fmla="*/ 1 w 6"/>
                  <a:gd name="T33" fmla="*/ 0 h 5"/>
                  <a:gd name="T34" fmla="*/ 1 w 6"/>
                  <a:gd name="T35" fmla="*/ 0 h 5"/>
                  <a:gd name="T36" fmla="*/ 3 w 6"/>
                  <a:gd name="T37" fmla="*/ 0 h 5"/>
                  <a:gd name="T38" fmla="*/ 3 w 6"/>
                  <a:gd name="T39" fmla="*/ 1 h 5"/>
                  <a:gd name="T40" fmla="*/ 4 w 6"/>
                  <a:gd name="T41" fmla="*/ 1 h 5"/>
                  <a:gd name="T42" fmla="*/ 4 w 6"/>
                  <a:gd name="T43" fmla="*/ 0 h 5"/>
                  <a:gd name="T44" fmla="*/ 6 w 6"/>
                  <a:gd name="T45" fmla="*/ 0 h 5"/>
                  <a:gd name="T46" fmla="*/ 6 w 6"/>
                  <a:gd name="T47" fmla="*/ 0 h 5"/>
                  <a:gd name="T48" fmla="*/ 6 w 6"/>
                  <a:gd name="T49" fmla="*/ 1 h 5"/>
                  <a:gd name="T50" fmla="*/ 6 w 6"/>
                  <a:gd name="T51" fmla="*/ 1 h 5"/>
                  <a:gd name="T52" fmla="*/ 6 w 6"/>
                  <a:gd name="T53" fmla="*/ 1 h 5"/>
                  <a:gd name="T54" fmla="*/ 4 w 6"/>
                  <a:gd name="T55" fmla="*/ 2 h 5"/>
                  <a:gd name="T56" fmla="*/ 6 w 6"/>
                  <a:gd name="T57" fmla="*/ 2 h 5"/>
                  <a:gd name="T58" fmla="*/ 6 w 6"/>
                  <a:gd name="T59" fmla="*/ 4 h 5"/>
                  <a:gd name="T60" fmla="*/ 1 w 6"/>
                  <a:gd name="T61" fmla="*/ 1 h 5"/>
                  <a:gd name="T62" fmla="*/ 1 w 6"/>
                  <a:gd name="T63" fmla="*/ 0 h 5"/>
                  <a:gd name="T64" fmla="*/ 1 w 6"/>
                  <a:gd name="T65" fmla="*/ 0 h 5"/>
                  <a:gd name="T66" fmla="*/ 1 w 6"/>
                  <a:gd name="T67" fmla="*/ 0 h 5"/>
                  <a:gd name="T68" fmla="*/ 1 w 6"/>
                  <a:gd name="T69" fmla="*/ 1 h 5"/>
                  <a:gd name="T70" fmla="*/ 1 w 6"/>
                  <a:gd name="T71" fmla="*/ 1 h 5"/>
                  <a:gd name="T72" fmla="*/ 1 w 6"/>
                  <a:gd name="T73" fmla="*/ 1 h 5"/>
                  <a:gd name="T74" fmla="*/ 1 w 6"/>
                  <a:gd name="T75" fmla="*/ 1 h 5"/>
                  <a:gd name="T76" fmla="*/ 1 w 6"/>
                  <a:gd name="T77" fmla="*/ 4 h 5"/>
                  <a:gd name="T78" fmla="*/ 1 w 6"/>
                  <a:gd name="T79" fmla="*/ 4 h 5"/>
                  <a:gd name="T80" fmla="*/ 1 w 6"/>
                  <a:gd name="T81" fmla="*/ 4 h 5"/>
                  <a:gd name="T82" fmla="*/ 1 w 6"/>
                  <a:gd name="T83" fmla="*/ 4 h 5"/>
                  <a:gd name="T84" fmla="*/ 1 w 6"/>
                  <a:gd name="T85" fmla="*/ 5 h 5"/>
                  <a:gd name="T86" fmla="*/ 1 w 6"/>
                  <a:gd name="T87" fmla="*/ 4 h 5"/>
                  <a:gd name="T88" fmla="*/ 1 w 6"/>
                  <a:gd name="T89" fmla="*/ 4 h 5"/>
                  <a:gd name="T90" fmla="*/ 4 w 6"/>
                  <a:gd name="T91" fmla="*/ 1 h 5"/>
                  <a:gd name="T92" fmla="*/ 3 w 6"/>
                  <a:gd name="T93" fmla="*/ 2 h 5"/>
                  <a:gd name="T94" fmla="*/ 4 w 6"/>
                  <a:gd name="T95" fmla="*/ 1 h 5"/>
                  <a:gd name="T96" fmla="*/ 6 w 6"/>
                  <a:gd name="T97" fmla="*/ 0 h 5"/>
                  <a:gd name="T98" fmla="*/ 6 w 6"/>
                  <a:gd name="T99" fmla="*/ 0 h 5"/>
                  <a:gd name="T100" fmla="*/ 4 w 6"/>
                  <a:gd name="T101" fmla="*/ 0 h 5"/>
                  <a:gd name="T102" fmla="*/ 4 w 6"/>
                  <a:gd name="T103" fmla="*/ 0 h 5"/>
                  <a:gd name="T104" fmla="*/ 4 w 6"/>
                  <a:gd name="T105" fmla="*/ 1 h 5"/>
                  <a:gd name="T106" fmla="*/ 6 w 6"/>
                  <a:gd name="T107" fmla="*/ 1 h 5"/>
                  <a:gd name="T108" fmla="*/ 6 w 6"/>
                  <a:gd name="T109" fmla="*/ 1 h 5"/>
                  <a:gd name="T110" fmla="*/ 6 w 6"/>
                  <a:gd name="T111" fmla="*/ 4 h 5"/>
                  <a:gd name="T112" fmla="*/ 6 w 6"/>
                  <a:gd name="T113" fmla="*/ 4 h 5"/>
                  <a:gd name="T114" fmla="*/ 6 w 6"/>
                  <a:gd name="T115" fmla="*/ 4 h 5"/>
                  <a:gd name="T116" fmla="*/ 4 w 6"/>
                  <a:gd name="T117" fmla="*/ 4 h 5"/>
                  <a:gd name="T118" fmla="*/ 4 w 6"/>
                  <a:gd name="T119" fmla="*/ 4 h 5"/>
                  <a:gd name="T120" fmla="*/ 6 w 6"/>
                  <a:gd name="T121" fmla="*/ 5 h 5"/>
                  <a:gd name="T122" fmla="*/ 6 w 6"/>
                  <a:gd name="T123" fmla="*/ 4 h 5"/>
                  <a:gd name="T124" fmla="*/ 6 w 6"/>
                  <a:gd name="T12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5">
                    <a:moveTo>
                      <a:pt x="6" y="4"/>
                    </a:moveTo>
                    <a:lnTo>
                      <a:pt x="6" y="4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1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4"/>
                    </a:move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  <a:moveTo>
                      <a:pt x="4" y="1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1"/>
                    </a:lnTo>
                    <a:close/>
                    <a:moveTo>
                      <a:pt x="6" y="1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961"/>
              <p:cNvSpPr>
                <a:spLocks/>
              </p:cNvSpPr>
              <p:nvPr/>
            </p:nvSpPr>
            <p:spPr bwMode="auto">
              <a:xfrm>
                <a:off x="4772" y="4101"/>
                <a:ext cx="5" cy="6"/>
              </a:xfrm>
              <a:custGeom>
                <a:avLst/>
                <a:gdLst>
                  <a:gd name="T0" fmla="*/ 0 w 5"/>
                  <a:gd name="T1" fmla="*/ 6 h 6"/>
                  <a:gd name="T2" fmla="*/ 0 w 5"/>
                  <a:gd name="T3" fmla="*/ 6 h 6"/>
                  <a:gd name="T4" fmla="*/ 0 w 5"/>
                  <a:gd name="T5" fmla="*/ 6 h 6"/>
                  <a:gd name="T6" fmla="*/ 0 w 5"/>
                  <a:gd name="T7" fmla="*/ 6 h 6"/>
                  <a:gd name="T8" fmla="*/ 1 w 5"/>
                  <a:gd name="T9" fmla="*/ 3 h 6"/>
                  <a:gd name="T10" fmla="*/ 0 w 5"/>
                  <a:gd name="T11" fmla="*/ 0 h 6"/>
                  <a:gd name="T12" fmla="*/ 0 w 5"/>
                  <a:gd name="T13" fmla="*/ 0 h 6"/>
                  <a:gd name="T14" fmla="*/ 0 w 5"/>
                  <a:gd name="T15" fmla="*/ 0 h 6"/>
                  <a:gd name="T16" fmla="*/ 1 w 5"/>
                  <a:gd name="T17" fmla="*/ 0 h 6"/>
                  <a:gd name="T18" fmla="*/ 3 w 5"/>
                  <a:gd name="T19" fmla="*/ 2 h 6"/>
                  <a:gd name="T20" fmla="*/ 4 w 5"/>
                  <a:gd name="T21" fmla="*/ 0 h 6"/>
                  <a:gd name="T22" fmla="*/ 4 w 5"/>
                  <a:gd name="T23" fmla="*/ 0 h 6"/>
                  <a:gd name="T24" fmla="*/ 4 w 5"/>
                  <a:gd name="T25" fmla="*/ 0 h 6"/>
                  <a:gd name="T26" fmla="*/ 4 w 5"/>
                  <a:gd name="T27" fmla="*/ 0 h 6"/>
                  <a:gd name="T28" fmla="*/ 3 w 5"/>
                  <a:gd name="T29" fmla="*/ 3 h 6"/>
                  <a:gd name="T30" fmla="*/ 4 w 5"/>
                  <a:gd name="T31" fmla="*/ 6 h 6"/>
                  <a:gd name="T32" fmla="*/ 5 w 5"/>
                  <a:gd name="T33" fmla="*/ 6 h 6"/>
                  <a:gd name="T34" fmla="*/ 4 w 5"/>
                  <a:gd name="T35" fmla="*/ 6 h 6"/>
                  <a:gd name="T36" fmla="*/ 4 w 5"/>
                  <a:gd name="T37" fmla="*/ 6 h 6"/>
                  <a:gd name="T38" fmla="*/ 3 w 5"/>
                  <a:gd name="T39" fmla="*/ 3 h 6"/>
                  <a:gd name="T40" fmla="*/ 0 w 5"/>
                  <a:gd name="T4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962"/>
              <p:cNvSpPr>
                <a:spLocks/>
              </p:cNvSpPr>
              <p:nvPr/>
            </p:nvSpPr>
            <p:spPr bwMode="auto">
              <a:xfrm>
                <a:off x="4800" y="4101"/>
                <a:ext cx="4" cy="6"/>
              </a:xfrm>
              <a:custGeom>
                <a:avLst/>
                <a:gdLst>
                  <a:gd name="T0" fmla="*/ 2 w 3"/>
                  <a:gd name="T1" fmla="*/ 4 h 4"/>
                  <a:gd name="T2" fmla="*/ 3 w 3"/>
                  <a:gd name="T3" fmla="*/ 3 h 4"/>
                  <a:gd name="T4" fmla="*/ 3 w 3"/>
                  <a:gd name="T5" fmla="*/ 4 h 4"/>
                  <a:gd name="T6" fmla="*/ 2 w 3"/>
                  <a:gd name="T7" fmla="*/ 4 h 4"/>
                  <a:gd name="T8" fmla="*/ 0 w 3"/>
                  <a:gd name="T9" fmla="*/ 2 h 4"/>
                  <a:gd name="T10" fmla="*/ 2 w 3"/>
                  <a:gd name="T11" fmla="*/ 0 h 4"/>
                  <a:gd name="T12" fmla="*/ 3 w 3"/>
                  <a:gd name="T13" fmla="*/ 0 h 4"/>
                  <a:gd name="T14" fmla="*/ 3 w 3"/>
                  <a:gd name="T15" fmla="*/ 1 h 4"/>
                  <a:gd name="T16" fmla="*/ 2 w 3"/>
                  <a:gd name="T17" fmla="*/ 0 h 4"/>
                  <a:gd name="T18" fmla="*/ 0 w 3"/>
                  <a:gd name="T19" fmla="*/ 2 h 4"/>
                  <a:gd name="T20" fmla="*/ 2 w 3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3" y="4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963"/>
              <p:cNvSpPr>
                <a:spLocks/>
              </p:cNvSpPr>
              <p:nvPr/>
            </p:nvSpPr>
            <p:spPr bwMode="auto">
              <a:xfrm>
                <a:off x="4829" y="4101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0 h 6"/>
                  <a:gd name="T4" fmla="*/ 4 w 4"/>
                  <a:gd name="T5" fmla="*/ 0 h 6"/>
                  <a:gd name="T6" fmla="*/ 4 w 4"/>
                  <a:gd name="T7" fmla="*/ 0 h 6"/>
                  <a:gd name="T8" fmla="*/ 2 w 4"/>
                  <a:gd name="T9" fmla="*/ 6 h 6"/>
                  <a:gd name="T10" fmla="*/ 1 w 4"/>
                  <a:gd name="T11" fmla="*/ 6 h 6"/>
                  <a:gd name="T12" fmla="*/ 1 w 4"/>
                  <a:gd name="T13" fmla="*/ 6 h 6"/>
                  <a:gd name="T14" fmla="*/ 0 w 4"/>
                  <a:gd name="T15" fmla="*/ 0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  <a:gd name="T22" fmla="*/ 1 w 4"/>
                  <a:gd name="T23" fmla="*/ 4 h 6"/>
                  <a:gd name="T24" fmla="*/ 1 w 4"/>
                  <a:gd name="T25" fmla="*/ 4 h 6"/>
                  <a:gd name="T26" fmla="*/ 4 w 4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964"/>
              <p:cNvSpPr>
                <a:spLocks noEditPoints="1"/>
              </p:cNvSpPr>
              <p:nvPr/>
            </p:nvSpPr>
            <p:spPr bwMode="auto">
              <a:xfrm>
                <a:off x="4857" y="4101"/>
                <a:ext cx="4" cy="6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1 w 3"/>
                  <a:gd name="T5" fmla="*/ 0 h 4"/>
                  <a:gd name="T6" fmla="*/ 3 w 3"/>
                  <a:gd name="T7" fmla="*/ 1 h 4"/>
                  <a:gd name="T8" fmla="*/ 2 w 3"/>
                  <a:gd name="T9" fmla="*/ 2 h 4"/>
                  <a:gd name="T10" fmla="*/ 2 w 3"/>
                  <a:gd name="T11" fmla="*/ 2 h 4"/>
                  <a:gd name="T12" fmla="*/ 3 w 3"/>
                  <a:gd name="T13" fmla="*/ 3 h 4"/>
                  <a:gd name="T14" fmla="*/ 1 w 3"/>
                  <a:gd name="T15" fmla="*/ 4 h 4"/>
                  <a:gd name="T16" fmla="*/ 0 w 3"/>
                  <a:gd name="T17" fmla="*/ 4 h 4"/>
                  <a:gd name="T18" fmla="*/ 0 w 3"/>
                  <a:gd name="T19" fmla="*/ 4 h 4"/>
                  <a:gd name="T20" fmla="*/ 0 w 3"/>
                  <a:gd name="T21" fmla="*/ 0 h 4"/>
                  <a:gd name="T22" fmla="*/ 1 w 3"/>
                  <a:gd name="T23" fmla="*/ 2 h 4"/>
                  <a:gd name="T24" fmla="*/ 1 w 3"/>
                  <a:gd name="T25" fmla="*/ 2 h 4"/>
                  <a:gd name="T26" fmla="*/ 2 w 3"/>
                  <a:gd name="T27" fmla="*/ 1 h 4"/>
                  <a:gd name="T28" fmla="*/ 1 w 3"/>
                  <a:gd name="T29" fmla="*/ 0 h 4"/>
                  <a:gd name="T30" fmla="*/ 1 w 3"/>
                  <a:gd name="T31" fmla="*/ 0 h 4"/>
                  <a:gd name="T32" fmla="*/ 1 w 3"/>
                  <a:gd name="T33" fmla="*/ 2 h 4"/>
                  <a:gd name="T34" fmla="*/ 1 w 3"/>
                  <a:gd name="T35" fmla="*/ 4 h 4"/>
                  <a:gd name="T36" fmla="*/ 1 w 3"/>
                  <a:gd name="T37" fmla="*/ 4 h 4"/>
                  <a:gd name="T38" fmla="*/ 2 w 3"/>
                  <a:gd name="T39" fmla="*/ 3 h 4"/>
                  <a:gd name="T40" fmla="*/ 1 w 3"/>
                  <a:gd name="T41" fmla="*/ 2 h 4"/>
                  <a:gd name="T42" fmla="*/ 1 w 3"/>
                  <a:gd name="T43" fmla="*/ 2 h 4"/>
                  <a:gd name="T44" fmla="*/ 1 w 3"/>
                  <a:gd name="T4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0"/>
                    </a:ln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965"/>
              <p:cNvSpPr>
                <a:spLocks/>
              </p:cNvSpPr>
              <p:nvPr/>
            </p:nvSpPr>
            <p:spPr bwMode="auto">
              <a:xfrm>
                <a:off x="4884" y="4101"/>
                <a:ext cx="5" cy="6"/>
              </a:xfrm>
              <a:custGeom>
                <a:avLst/>
                <a:gdLst>
                  <a:gd name="T0" fmla="*/ 1 w 5"/>
                  <a:gd name="T1" fmla="*/ 6 h 6"/>
                  <a:gd name="T2" fmla="*/ 1 w 5"/>
                  <a:gd name="T3" fmla="*/ 6 h 6"/>
                  <a:gd name="T4" fmla="*/ 0 w 5"/>
                  <a:gd name="T5" fmla="*/ 6 h 6"/>
                  <a:gd name="T6" fmla="*/ 0 w 5"/>
                  <a:gd name="T7" fmla="*/ 0 h 6"/>
                  <a:gd name="T8" fmla="*/ 1 w 5"/>
                  <a:gd name="T9" fmla="*/ 0 h 6"/>
                  <a:gd name="T10" fmla="*/ 1 w 5"/>
                  <a:gd name="T11" fmla="*/ 0 h 6"/>
                  <a:gd name="T12" fmla="*/ 5 w 5"/>
                  <a:gd name="T13" fmla="*/ 4 h 6"/>
                  <a:gd name="T14" fmla="*/ 5 w 5"/>
                  <a:gd name="T15" fmla="*/ 4 h 6"/>
                  <a:gd name="T16" fmla="*/ 5 w 5"/>
                  <a:gd name="T17" fmla="*/ 0 h 6"/>
                  <a:gd name="T18" fmla="*/ 5 w 5"/>
                  <a:gd name="T19" fmla="*/ 0 h 6"/>
                  <a:gd name="T20" fmla="*/ 5 w 5"/>
                  <a:gd name="T21" fmla="*/ 0 h 6"/>
                  <a:gd name="T22" fmla="*/ 5 w 5"/>
                  <a:gd name="T23" fmla="*/ 6 h 6"/>
                  <a:gd name="T24" fmla="*/ 5 w 5"/>
                  <a:gd name="T25" fmla="*/ 6 h 6"/>
                  <a:gd name="T26" fmla="*/ 4 w 5"/>
                  <a:gd name="T27" fmla="*/ 6 h 6"/>
                  <a:gd name="T28" fmla="*/ 1 w 5"/>
                  <a:gd name="T29" fmla="*/ 2 h 6"/>
                  <a:gd name="T30" fmla="*/ 1 w 5"/>
                  <a:gd name="T31" fmla="*/ 2 h 6"/>
                  <a:gd name="T32" fmla="*/ 1 w 5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lnTo>
                      <a:pt x="1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966"/>
              <p:cNvSpPr>
                <a:spLocks/>
              </p:cNvSpPr>
              <p:nvPr/>
            </p:nvSpPr>
            <p:spPr bwMode="auto">
              <a:xfrm>
                <a:off x="4912" y="4101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0 w 7"/>
                  <a:gd name="T3" fmla="*/ 6 h 6"/>
                  <a:gd name="T4" fmla="*/ 0 w 7"/>
                  <a:gd name="T5" fmla="*/ 6 h 6"/>
                  <a:gd name="T6" fmla="*/ 0 w 7"/>
                  <a:gd name="T7" fmla="*/ 6 h 6"/>
                  <a:gd name="T8" fmla="*/ 0 w 7"/>
                  <a:gd name="T9" fmla="*/ 0 h 6"/>
                  <a:gd name="T10" fmla="*/ 2 w 7"/>
                  <a:gd name="T11" fmla="*/ 0 h 6"/>
                  <a:gd name="T12" fmla="*/ 2 w 7"/>
                  <a:gd name="T13" fmla="*/ 0 h 6"/>
                  <a:gd name="T14" fmla="*/ 3 w 7"/>
                  <a:gd name="T15" fmla="*/ 4 h 6"/>
                  <a:gd name="T16" fmla="*/ 3 w 7"/>
                  <a:gd name="T17" fmla="*/ 4 h 6"/>
                  <a:gd name="T18" fmla="*/ 4 w 7"/>
                  <a:gd name="T19" fmla="*/ 0 h 6"/>
                  <a:gd name="T20" fmla="*/ 6 w 7"/>
                  <a:gd name="T21" fmla="*/ 0 h 6"/>
                  <a:gd name="T22" fmla="*/ 6 w 7"/>
                  <a:gd name="T23" fmla="*/ 0 h 6"/>
                  <a:gd name="T24" fmla="*/ 7 w 7"/>
                  <a:gd name="T25" fmla="*/ 6 h 6"/>
                  <a:gd name="T26" fmla="*/ 7 w 7"/>
                  <a:gd name="T27" fmla="*/ 6 h 6"/>
                  <a:gd name="T28" fmla="*/ 7 w 7"/>
                  <a:gd name="T29" fmla="*/ 6 h 6"/>
                  <a:gd name="T30" fmla="*/ 6 w 7"/>
                  <a:gd name="T31" fmla="*/ 6 h 6"/>
                  <a:gd name="T32" fmla="*/ 6 w 7"/>
                  <a:gd name="T33" fmla="*/ 0 h 6"/>
                  <a:gd name="T34" fmla="*/ 6 w 7"/>
                  <a:gd name="T35" fmla="*/ 0 h 6"/>
                  <a:gd name="T36" fmla="*/ 4 w 7"/>
                  <a:gd name="T37" fmla="*/ 6 h 6"/>
                  <a:gd name="T38" fmla="*/ 3 w 7"/>
                  <a:gd name="T39" fmla="*/ 6 h 6"/>
                  <a:gd name="T40" fmla="*/ 3 w 7"/>
                  <a:gd name="T41" fmla="*/ 6 h 6"/>
                  <a:gd name="T42" fmla="*/ 2 w 7"/>
                  <a:gd name="T43" fmla="*/ 0 h 6"/>
                  <a:gd name="T44" fmla="*/ 2 w 7"/>
                  <a:gd name="T45" fmla="*/ 0 h 6"/>
                  <a:gd name="T46" fmla="*/ 0 w 7"/>
                  <a:gd name="T4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967"/>
              <p:cNvSpPr>
                <a:spLocks/>
              </p:cNvSpPr>
              <p:nvPr/>
            </p:nvSpPr>
            <p:spPr bwMode="auto">
              <a:xfrm>
                <a:off x="5015" y="4077"/>
                <a:ext cx="1" cy="3"/>
              </a:xfrm>
              <a:custGeom>
                <a:avLst/>
                <a:gdLst>
                  <a:gd name="T0" fmla="*/ 0 w 1"/>
                  <a:gd name="T1" fmla="*/ 1 h 3"/>
                  <a:gd name="T2" fmla="*/ 1 w 1"/>
                  <a:gd name="T3" fmla="*/ 0 h 3"/>
                  <a:gd name="T4" fmla="*/ 1 w 1"/>
                  <a:gd name="T5" fmla="*/ 1 h 3"/>
                  <a:gd name="T6" fmla="*/ 1 w 1"/>
                  <a:gd name="T7" fmla="*/ 1 h 3"/>
                  <a:gd name="T8" fmla="*/ 0 w 1"/>
                  <a:gd name="T9" fmla="*/ 3 h 3"/>
                  <a:gd name="T10" fmla="*/ 0 w 1"/>
                  <a:gd name="T11" fmla="*/ 3 h 3"/>
                  <a:gd name="T12" fmla="*/ 0 w 1"/>
                  <a:gd name="T13" fmla="*/ 3 h 3"/>
                  <a:gd name="T14" fmla="*/ 0 w 1"/>
                  <a:gd name="T15" fmla="*/ 1 h 3"/>
                  <a:gd name="T16" fmla="*/ 0 w 1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968"/>
              <p:cNvSpPr>
                <a:spLocks/>
              </p:cNvSpPr>
              <p:nvPr/>
            </p:nvSpPr>
            <p:spPr bwMode="auto">
              <a:xfrm>
                <a:off x="5013" y="4069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2 w 2"/>
                  <a:gd name="T7" fmla="*/ 0 h 1"/>
                  <a:gd name="T8" fmla="*/ 2 w 2"/>
                  <a:gd name="T9" fmla="*/ 1 h 1"/>
                  <a:gd name="T10" fmla="*/ 0 w 2"/>
                  <a:gd name="T11" fmla="*/ 1 h 1"/>
                  <a:gd name="T12" fmla="*/ 0 w 2"/>
                  <a:gd name="T13" fmla="*/ 1 h 1"/>
                  <a:gd name="T14" fmla="*/ 0 w 2"/>
                  <a:gd name="T15" fmla="*/ 1 h 1"/>
                  <a:gd name="T16" fmla="*/ 2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969"/>
              <p:cNvSpPr>
                <a:spLocks/>
              </p:cNvSpPr>
              <p:nvPr/>
            </p:nvSpPr>
            <p:spPr bwMode="auto">
              <a:xfrm>
                <a:off x="5015" y="406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970"/>
              <p:cNvSpPr>
                <a:spLocks/>
              </p:cNvSpPr>
              <p:nvPr/>
            </p:nvSpPr>
            <p:spPr bwMode="auto">
              <a:xfrm>
                <a:off x="4942" y="4097"/>
                <a:ext cx="4" cy="4"/>
              </a:xfrm>
              <a:custGeom>
                <a:avLst/>
                <a:gdLst>
                  <a:gd name="T0" fmla="*/ 3 w 4"/>
                  <a:gd name="T1" fmla="*/ 3 h 4"/>
                  <a:gd name="T2" fmla="*/ 4 w 4"/>
                  <a:gd name="T3" fmla="*/ 3 h 4"/>
                  <a:gd name="T4" fmla="*/ 3 w 4"/>
                  <a:gd name="T5" fmla="*/ 4 h 4"/>
                  <a:gd name="T6" fmla="*/ 3 w 4"/>
                  <a:gd name="T7" fmla="*/ 4 h 4"/>
                  <a:gd name="T8" fmla="*/ 0 w 4"/>
                  <a:gd name="T9" fmla="*/ 3 h 4"/>
                  <a:gd name="T10" fmla="*/ 0 w 4"/>
                  <a:gd name="T11" fmla="*/ 2 h 4"/>
                  <a:gd name="T12" fmla="*/ 0 w 4"/>
                  <a:gd name="T13" fmla="*/ 2 h 4"/>
                  <a:gd name="T14" fmla="*/ 3 w 4"/>
                  <a:gd name="T15" fmla="*/ 0 h 4"/>
                  <a:gd name="T16" fmla="*/ 3 w 4"/>
                  <a:gd name="T17" fmla="*/ 0 h 4"/>
                  <a:gd name="T18" fmla="*/ 4 w 4"/>
                  <a:gd name="T19" fmla="*/ 0 h 4"/>
                  <a:gd name="T20" fmla="*/ 3 w 4"/>
                  <a:gd name="T21" fmla="*/ 0 h 4"/>
                  <a:gd name="T22" fmla="*/ 0 w 4"/>
                  <a:gd name="T23" fmla="*/ 2 h 4"/>
                  <a:gd name="T24" fmla="*/ 3 w 4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lnTo>
                      <a:pt x="4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971"/>
              <p:cNvSpPr>
                <a:spLocks/>
              </p:cNvSpPr>
              <p:nvPr/>
            </p:nvSpPr>
            <p:spPr bwMode="auto">
              <a:xfrm>
                <a:off x="4942" y="4109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972"/>
              <p:cNvSpPr>
                <a:spLocks noEditPoints="1"/>
              </p:cNvSpPr>
              <p:nvPr/>
            </p:nvSpPr>
            <p:spPr bwMode="auto">
              <a:xfrm>
                <a:off x="4986" y="4078"/>
                <a:ext cx="2" cy="6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4 h 6"/>
                  <a:gd name="T4" fmla="*/ 2 w 2"/>
                  <a:gd name="T5" fmla="*/ 4 h 6"/>
                  <a:gd name="T6" fmla="*/ 2 w 2"/>
                  <a:gd name="T7" fmla="*/ 4 h 6"/>
                  <a:gd name="T8" fmla="*/ 0 w 2"/>
                  <a:gd name="T9" fmla="*/ 6 h 6"/>
                  <a:gd name="T10" fmla="*/ 0 w 2"/>
                  <a:gd name="T11" fmla="*/ 6 h 6"/>
                  <a:gd name="T12" fmla="*/ 0 w 2"/>
                  <a:gd name="T13" fmla="*/ 6 h 6"/>
                  <a:gd name="T14" fmla="*/ 0 w 2"/>
                  <a:gd name="T15" fmla="*/ 6 h 6"/>
                  <a:gd name="T16" fmla="*/ 0 w 2"/>
                  <a:gd name="T17" fmla="*/ 4 h 6"/>
                  <a:gd name="T18" fmla="*/ 0 w 2"/>
                  <a:gd name="T19" fmla="*/ 0 h 6"/>
                  <a:gd name="T20" fmla="*/ 2 w 2"/>
                  <a:gd name="T21" fmla="*/ 2 h 6"/>
                  <a:gd name="T22" fmla="*/ 0 w 2"/>
                  <a:gd name="T23" fmla="*/ 2 h 6"/>
                  <a:gd name="T24" fmla="*/ 0 w 2"/>
                  <a:gd name="T25" fmla="*/ 2 h 6"/>
                  <a:gd name="T26" fmla="*/ 0 w 2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973"/>
              <p:cNvSpPr>
                <a:spLocks noEditPoints="1"/>
              </p:cNvSpPr>
              <p:nvPr/>
            </p:nvSpPr>
            <p:spPr bwMode="auto">
              <a:xfrm>
                <a:off x="4986" y="4069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1 h 4"/>
                  <a:gd name="T4" fmla="*/ 0 w 2"/>
                  <a:gd name="T5" fmla="*/ 1 h 4"/>
                  <a:gd name="T6" fmla="*/ 0 w 2"/>
                  <a:gd name="T7" fmla="*/ 1 h 4"/>
                  <a:gd name="T8" fmla="*/ 0 w 2"/>
                  <a:gd name="T9" fmla="*/ 0 h 4"/>
                  <a:gd name="T10" fmla="*/ 0 w 2"/>
                  <a:gd name="T11" fmla="*/ 4 h 4"/>
                  <a:gd name="T12" fmla="*/ 2 w 2"/>
                  <a:gd name="T13" fmla="*/ 4 h 4"/>
                  <a:gd name="T14" fmla="*/ 0 w 2"/>
                  <a:gd name="T15" fmla="*/ 4 h 4"/>
                  <a:gd name="T16" fmla="*/ 0 w 2"/>
                  <a:gd name="T17" fmla="*/ 4 h 4"/>
                  <a:gd name="T18" fmla="*/ 0 w 2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974"/>
              <p:cNvSpPr>
                <a:spLocks noEditPoints="1"/>
              </p:cNvSpPr>
              <p:nvPr/>
            </p:nvSpPr>
            <p:spPr bwMode="auto">
              <a:xfrm>
                <a:off x="5022" y="4024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0 w 2"/>
                  <a:gd name="T5" fmla="*/ 0 h 3"/>
                  <a:gd name="T6" fmla="*/ 2 w 2"/>
                  <a:gd name="T7" fmla="*/ 0 h 3"/>
                  <a:gd name="T8" fmla="*/ 2 w 2"/>
                  <a:gd name="T9" fmla="*/ 0 h 3"/>
                  <a:gd name="T10" fmla="*/ 2 w 2"/>
                  <a:gd name="T11" fmla="*/ 2 h 3"/>
                  <a:gd name="T12" fmla="*/ 0 w 2"/>
                  <a:gd name="T13" fmla="*/ 2 h 3"/>
                  <a:gd name="T14" fmla="*/ 0 w 2"/>
                  <a:gd name="T15" fmla="*/ 3 h 3"/>
                  <a:gd name="T16" fmla="*/ 0 w 2"/>
                  <a:gd name="T17" fmla="*/ 2 h 3"/>
                  <a:gd name="T18" fmla="*/ 0 w 2"/>
                  <a:gd name="T19" fmla="*/ 2 h 3"/>
                  <a:gd name="T20" fmla="*/ 2 w 2"/>
                  <a:gd name="T21" fmla="*/ 2 h 3"/>
                  <a:gd name="T22" fmla="*/ 2 w 2"/>
                  <a:gd name="T23" fmla="*/ 2 h 3"/>
                  <a:gd name="T24" fmla="*/ 2 w 2"/>
                  <a:gd name="T25" fmla="*/ 3 h 3"/>
                  <a:gd name="T26" fmla="*/ 0 w 2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  <a:moveTo>
                      <a:pt x="0" y="3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975"/>
              <p:cNvSpPr>
                <a:spLocks/>
              </p:cNvSpPr>
              <p:nvPr/>
            </p:nvSpPr>
            <p:spPr bwMode="auto">
              <a:xfrm>
                <a:off x="5022" y="4015"/>
                <a:ext cx="2" cy="3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1 w 2"/>
                  <a:gd name="T5" fmla="*/ 0 h 3"/>
                  <a:gd name="T6" fmla="*/ 1 w 2"/>
                  <a:gd name="T7" fmla="*/ 1 h 3"/>
                  <a:gd name="T8" fmla="*/ 2 w 2"/>
                  <a:gd name="T9" fmla="*/ 1 h 3"/>
                  <a:gd name="T10" fmla="*/ 2 w 2"/>
                  <a:gd name="T11" fmla="*/ 1 h 3"/>
                  <a:gd name="T12" fmla="*/ 2 w 2"/>
                  <a:gd name="T13" fmla="*/ 1 h 3"/>
                  <a:gd name="T14" fmla="*/ 1 w 2"/>
                  <a:gd name="T15" fmla="*/ 1 h 3"/>
                  <a:gd name="T16" fmla="*/ 1 w 2"/>
                  <a:gd name="T17" fmla="*/ 3 h 3"/>
                  <a:gd name="T18" fmla="*/ 1 w 2"/>
                  <a:gd name="T19" fmla="*/ 3 h 3"/>
                  <a:gd name="T20" fmla="*/ 1 w 2"/>
                  <a:gd name="T21" fmla="*/ 3 h 3"/>
                  <a:gd name="T22" fmla="*/ 1 w 2"/>
                  <a:gd name="T23" fmla="*/ 1 h 3"/>
                  <a:gd name="T24" fmla="*/ 0 w 2"/>
                  <a:gd name="T25" fmla="*/ 1 h 3"/>
                  <a:gd name="T26" fmla="*/ 0 w 2"/>
                  <a:gd name="T27" fmla="*/ 1 h 3"/>
                  <a:gd name="T28" fmla="*/ 0 w 2"/>
                  <a:gd name="T29" fmla="*/ 1 h 3"/>
                  <a:gd name="T30" fmla="*/ 1 w 2"/>
                  <a:gd name="T31" fmla="*/ 1 h 3"/>
                  <a:gd name="T32" fmla="*/ 1 w 2"/>
                  <a:gd name="T3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Oval 976"/>
              <p:cNvSpPr>
                <a:spLocks noChangeArrowheads="1"/>
              </p:cNvSpPr>
              <p:nvPr/>
            </p:nvSpPr>
            <p:spPr bwMode="auto">
              <a:xfrm>
                <a:off x="4676" y="4069"/>
                <a:ext cx="3" cy="1"/>
              </a:xfrm>
              <a:prstGeom prst="ellipse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977"/>
              <p:cNvSpPr>
                <a:spLocks noEditPoints="1"/>
              </p:cNvSpPr>
              <p:nvPr/>
            </p:nvSpPr>
            <p:spPr bwMode="auto">
              <a:xfrm>
                <a:off x="5225" y="4020"/>
                <a:ext cx="4" cy="3"/>
              </a:xfrm>
              <a:custGeom>
                <a:avLst/>
                <a:gdLst>
                  <a:gd name="T0" fmla="*/ 0 w 4"/>
                  <a:gd name="T1" fmla="*/ 2 h 3"/>
                  <a:gd name="T2" fmla="*/ 0 w 4"/>
                  <a:gd name="T3" fmla="*/ 0 h 3"/>
                  <a:gd name="T4" fmla="*/ 0 w 4"/>
                  <a:gd name="T5" fmla="*/ 0 h 3"/>
                  <a:gd name="T6" fmla="*/ 4 w 4"/>
                  <a:gd name="T7" fmla="*/ 0 h 3"/>
                  <a:gd name="T8" fmla="*/ 4 w 4"/>
                  <a:gd name="T9" fmla="*/ 0 h 3"/>
                  <a:gd name="T10" fmla="*/ 4 w 4"/>
                  <a:gd name="T11" fmla="*/ 2 h 3"/>
                  <a:gd name="T12" fmla="*/ 0 w 4"/>
                  <a:gd name="T13" fmla="*/ 2 h 3"/>
                  <a:gd name="T14" fmla="*/ 0 w 4"/>
                  <a:gd name="T15" fmla="*/ 3 h 3"/>
                  <a:gd name="T16" fmla="*/ 0 w 4"/>
                  <a:gd name="T17" fmla="*/ 3 h 3"/>
                  <a:gd name="T18" fmla="*/ 0 w 4"/>
                  <a:gd name="T19" fmla="*/ 2 h 3"/>
                  <a:gd name="T20" fmla="*/ 4 w 4"/>
                  <a:gd name="T21" fmla="*/ 2 h 3"/>
                  <a:gd name="T22" fmla="*/ 4 w 4"/>
                  <a:gd name="T23" fmla="*/ 3 h 3"/>
                  <a:gd name="T24" fmla="*/ 4 w 4"/>
                  <a:gd name="T25" fmla="*/ 3 h 3"/>
                  <a:gd name="T26" fmla="*/ 0 w 4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  <a:moveTo>
                      <a:pt x="0" y="3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978"/>
              <p:cNvSpPr>
                <a:spLocks/>
              </p:cNvSpPr>
              <p:nvPr/>
            </p:nvSpPr>
            <p:spPr bwMode="auto">
              <a:xfrm>
                <a:off x="5255" y="4016"/>
                <a:ext cx="3" cy="7"/>
              </a:xfrm>
              <a:custGeom>
                <a:avLst/>
                <a:gdLst>
                  <a:gd name="T0" fmla="*/ 3 w 3"/>
                  <a:gd name="T1" fmla="*/ 0 h 7"/>
                  <a:gd name="T2" fmla="*/ 3 w 3"/>
                  <a:gd name="T3" fmla="*/ 0 h 7"/>
                  <a:gd name="T4" fmla="*/ 3 w 3"/>
                  <a:gd name="T5" fmla="*/ 2 h 7"/>
                  <a:gd name="T6" fmla="*/ 3 w 3"/>
                  <a:gd name="T7" fmla="*/ 2 h 7"/>
                  <a:gd name="T8" fmla="*/ 0 w 3"/>
                  <a:gd name="T9" fmla="*/ 7 h 7"/>
                  <a:gd name="T10" fmla="*/ 0 w 3"/>
                  <a:gd name="T11" fmla="*/ 7 h 7"/>
                  <a:gd name="T12" fmla="*/ 0 w 3"/>
                  <a:gd name="T13" fmla="*/ 7 h 7"/>
                  <a:gd name="T14" fmla="*/ 0 w 3"/>
                  <a:gd name="T15" fmla="*/ 6 h 7"/>
                  <a:gd name="T16" fmla="*/ 3 w 3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979"/>
              <p:cNvSpPr>
                <a:spLocks/>
              </p:cNvSpPr>
              <p:nvPr/>
            </p:nvSpPr>
            <p:spPr bwMode="auto">
              <a:xfrm>
                <a:off x="5283" y="4019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0 w 3"/>
                  <a:gd name="T5" fmla="*/ 1 h 4"/>
                  <a:gd name="T6" fmla="*/ 2 w 3"/>
                  <a:gd name="T7" fmla="*/ 1 h 4"/>
                  <a:gd name="T8" fmla="*/ 2 w 3"/>
                  <a:gd name="T9" fmla="*/ 0 h 4"/>
                  <a:gd name="T10" fmla="*/ 2 w 3"/>
                  <a:gd name="T11" fmla="*/ 0 h 4"/>
                  <a:gd name="T12" fmla="*/ 2 w 3"/>
                  <a:gd name="T13" fmla="*/ 0 h 4"/>
                  <a:gd name="T14" fmla="*/ 2 w 3"/>
                  <a:gd name="T15" fmla="*/ 1 h 4"/>
                  <a:gd name="T16" fmla="*/ 3 w 3"/>
                  <a:gd name="T17" fmla="*/ 1 h 4"/>
                  <a:gd name="T18" fmla="*/ 3 w 3"/>
                  <a:gd name="T19" fmla="*/ 1 h 4"/>
                  <a:gd name="T20" fmla="*/ 3 w 3"/>
                  <a:gd name="T21" fmla="*/ 1 h 4"/>
                  <a:gd name="T22" fmla="*/ 2 w 3"/>
                  <a:gd name="T23" fmla="*/ 1 h 4"/>
                  <a:gd name="T24" fmla="*/ 3 w 3"/>
                  <a:gd name="T25" fmla="*/ 3 h 4"/>
                  <a:gd name="T26" fmla="*/ 3 w 3"/>
                  <a:gd name="T27" fmla="*/ 3 h 4"/>
                  <a:gd name="T28" fmla="*/ 3 w 3"/>
                  <a:gd name="T29" fmla="*/ 3 h 4"/>
                  <a:gd name="T30" fmla="*/ 2 w 3"/>
                  <a:gd name="T31" fmla="*/ 3 h 4"/>
                  <a:gd name="T32" fmla="*/ 2 w 3"/>
                  <a:gd name="T33" fmla="*/ 3 h 4"/>
                  <a:gd name="T34" fmla="*/ 2 w 3"/>
                  <a:gd name="T35" fmla="*/ 4 h 4"/>
                  <a:gd name="T36" fmla="*/ 2 w 3"/>
                  <a:gd name="T37" fmla="*/ 3 h 4"/>
                  <a:gd name="T38" fmla="*/ 2 w 3"/>
                  <a:gd name="T39" fmla="*/ 3 h 4"/>
                  <a:gd name="T40" fmla="*/ 0 w 3"/>
                  <a:gd name="T41" fmla="*/ 3 h 4"/>
                  <a:gd name="T42" fmla="*/ 0 w 3"/>
                  <a:gd name="T43" fmla="*/ 3 h 4"/>
                  <a:gd name="T44" fmla="*/ 0 w 3"/>
                  <a:gd name="T45" fmla="*/ 3 h 4"/>
                  <a:gd name="T46" fmla="*/ 0 w 3"/>
                  <a:gd name="T47" fmla="*/ 1 h 4"/>
                  <a:gd name="T48" fmla="*/ 0 w 3"/>
                  <a:gd name="T4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980"/>
              <p:cNvSpPr>
                <a:spLocks/>
              </p:cNvSpPr>
              <p:nvPr/>
            </p:nvSpPr>
            <p:spPr bwMode="auto">
              <a:xfrm>
                <a:off x="5282" y="4047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0 w 4"/>
                  <a:gd name="T5" fmla="*/ 0 h 2"/>
                  <a:gd name="T6" fmla="*/ 4 w 4"/>
                  <a:gd name="T7" fmla="*/ 0 h 2"/>
                  <a:gd name="T8" fmla="*/ 4 w 4"/>
                  <a:gd name="T9" fmla="*/ 2 h 2"/>
                  <a:gd name="T10" fmla="*/ 4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981"/>
              <p:cNvSpPr>
                <a:spLocks noEditPoints="1"/>
              </p:cNvSpPr>
              <p:nvPr/>
            </p:nvSpPr>
            <p:spPr bwMode="auto">
              <a:xfrm>
                <a:off x="5109" y="4047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3 w 3"/>
                  <a:gd name="T11" fmla="*/ 0 h 3"/>
                  <a:gd name="T12" fmla="*/ 3 w 3"/>
                  <a:gd name="T13" fmla="*/ 3 h 3"/>
                  <a:gd name="T14" fmla="*/ 2 w 3"/>
                  <a:gd name="T15" fmla="*/ 3 h 3"/>
                  <a:gd name="T16" fmla="*/ 2 w 3"/>
                  <a:gd name="T17" fmla="*/ 2 h 3"/>
                  <a:gd name="T18" fmla="*/ 0 w 3"/>
                  <a:gd name="T19" fmla="*/ 3 h 3"/>
                  <a:gd name="T20" fmla="*/ 0 w 3"/>
                  <a:gd name="T21" fmla="*/ 3 h 3"/>
                  <a:gd name="T22" fmla="*/ 2 w 3"/>
                  <a:gd name="T23" fmla="*/ 2 h 3"/>
                  <a:gd name="T24" fmla="*/ 0 w 3"/>
                  <a:gd name="T25" fmla="*/ 2 h 3"/>
                  <a:gd name="T26" fmla="*/ 0 w 3"/>
                  <a:gd name="T27" fmla="*/ 2 h 3"/>
                  <a:gd name="T28" fmla="*/ 2 w 3"/>
                  <a:gd name="T29" fmla="*/ 2 h 3"/>
                  <a:gd name="T30" fmla="*/ 2 w 3"/>
                  <a:gd name="T31" fmla="*/ 2 h 3"/>
                  <a:gd name="T32" fmla="*/ 3 w 3"/>
                  <a:gd name="T33" fmla="*/ 2 h 3"/>
                  <a:gd name="T34" fmla="*/ 2 w 3"/>
                  <a:gd name="T35" fmla="*/ 2 h 3"/>
                  <a:gd name="T36" fmla="*/ 3 w 3"/>
                  <a:gd name="T3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  <a:moveTo>
                      <a:pt x="3" y="3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82"/>
              <p:cNvSpPr>
                <a:spLocks/>
              </p:cNvSpPr>
              <p:nvPr/>
            </p:nvSpPr>
            <p:spPr bwMode="auto">
              <a:xfrm>
                <a:off x="5109" y="4047"/>
                <a:ext cx="4" cy="4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3 w 4"/>
                  <a:gd name="T7" fmla="*/ 4 h 4"/>
                  <a:gd name="T8" fmla="*/ 4 w 4"/>
                  <a:gd name="T9" fmla="*/ 2 h 4"/>
                  <a:gd name="T10" fmla="*/ 3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83"/>
              <p:cNvSpPr>
                <a:spLocks/>
              </p:cNvSpPr>
              <p:nvPr/>
            </p:nvSpPr>
            <p:spPr bwMode="auto">
              <a:xfrm>
                <a:off x="5109" y="4049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0 w 3"/>
                  <a:gd name="T7" fmla="*/ 0 h 1"/>
                  <a:gd name="T8" fmla="*/ 2 w 3"/>
                  <a:gd name="T9" fmla="*/ 0 h 1"/>
                  <a:gd name="T10" fmla="*/ 0 w 3"/>
                  <a:gd name="T11" fmla="*/ 1 h 1"/>
                  <a:gd name="T12" fmla="*/ 0 w 3"/>
                  <a:gd name="T13" fmla="*/ 1 h 1"/>
                  <a:gd name="T14" fmla="*/ 2 w 3"/>
                  <a:gd name="T15" fmla="*/ 0 h 1"/>
                  <a:gd name="T16" fmla="*/ 2 w 3"/>
                  <a:gd name="T17" fmla="*/ 1 h 1"/>
                  <a:gd name="T18" fmla="*/ 3 w 3"/>
                  <a:gd name="T19" fmla="*/ 1 h 1"/>
                  <a:gd name="T20" fmla="*/ 2 w 3"/>
                  <a:gd name="T21" fmla="*/ 0 h 1"/>
                  <a:gd name="T22" fmla="*/ 3 w 3"/>
                  <a:gd name="T23" fmla="*/ 0 h 1"/>
                  <a:gd name="T24" fmla="*/ 2 w 3"/>
                  <a:gd name="T2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84"/>
              <p:cNvSpPr>
                <a:spLocks/>
              </p:cNvSpPr>
              <p:nvPr/>
            </p:nvSpPr>
            <p:spPr bwMode="auto">
              <a:xfrm>
                <a:off x="5158" y="413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1 h 2"/>
                  <a:gd name="T10" fmla="*/ 3 w 3"/>
                  <a:gd name="T11" fmla="*/ 1 h 2"/>
                  <a:gd name="T12" fmla="*/ 3 w 3"/>
                  <a:gd name="T13" fmla="*/ 1 h 2"/>
                  <a:gd name="T14" fmla="*/ 1 w 3"/>
                  <a:gd name="T15" fmla="*/ 0 h 2"/>
                  <a:gd name="T16" fmla="*/ 1 w 3"/>
                  <a:gd name="T17" fmla="*/ 0 h 2"/>
                  <a:gd name="T18" fmla="*/ 0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85"/>
              <p:cNvSpPr>
                <a:spLocks/>
              </p:cNvSpPr>
              <p:nvPr/>
            </p:nvSpPr>
            <p:spPr bwMode="auto">
              <a:xfrm>
                <a:off x="5103" y="4134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0 h 4"/>
                  <a:gd name="T4" fmla="*/ 2 w 2"/>
                  <a:gd name="T5" fmla="*/ 0 h 4"/>
                  <a:gd name="T6" fmla="*/ 2 w 2"/>
                  <a:gd name="T7" fmla="*/ 0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2 h 4"/>
                  <a:gd name="T14" fmla="*/ 2 w 2"/>
                  <a:gd name="T15" fmla="*/ 4 h 4"/>
                  <a:gd name="T16" fmla="*/ 2 w 2"/>
                  <a:gd name="T17" fmla="*/ 4 h 4"/>
                  <a:gd name="T18" fmla="*/ 2 w 2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86"/>
              <p:cNvSpPr>
                <a:spLocks/>
              </p:cNvSpPr>
              <p:nvPr/>
            </p:nvSpPr>
            <p:spPr bwMode="auto">
              <a:xfrm>
                <a:off x="5131" y="4107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0 w 3"/>
                  <a:gd name="T15" fmla="*/ 2 h 2"/>
                  <a:gd name="T16" fmla="*/ 0 w 3"/>
                  <a:gd name="T17" fmla="*/ 2 h 2"/>
                  <a:gd name="T18" fmla="*/ 0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87"/>
              <p:cNvSpPr>
                <a:spLocks/>
              </p:cNvSpPr>
              <p:nvPr/>
            </p:nvSpPr>
            <p:spPr bwMode="auto">
              <a:xfrm>
                <a:off x="5129" y="4134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0 w 5"/>
                  <a:gd name="T3" fmla="*/ 0 h 2"/>
                  <a:gd name="T4" fmla="*/ 0 w 5"/>
                  <a:gd name="T5" fmla="*/ 0 h 2"/>
                  <a:gd name="T6" fmla="*/ 0 w 5"/>
                  <a:gd name="T7" fmla="*/ 0 h 2"/>
                  <a:gd name="T8" fmla="*/ 2 w 5"/>
                  <a:gd name="T9" fmla="*/ 2 h 2"/>
                  <a:gd name="T10" fmla="*/ 2 w 5"/>
                  <a:gd name="T11" fmla="*/ 2 h 2"/>
                  <a:gd name="T12" fmla="*/ 2 w 5"/>
                  <a:gd name="T13" fmla="*/ 2 h 2"/>
                  <a:gd name="T14" fmla="*/ 5 w 5"/>
                  <a:gd name="T15" fmla="*/ 0 h 2"/>
                  <a:gd name="T16" fmla="*/ 5 w 5"/>
                  <a:gd name="T17" fmla="*/ 0 h 2"/>
                  <a:gd name="T18" fmla="*/ 3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88"/>
              <p:cNvSpPr>
                <a:spLocks/>
              </p:cNvSpPr>
              <p:nvPr/>
            </p:nvSpPr>
            <p:spPr bwMode="auto">
              <a:xfrm>
                <a:off x="4684" y="4023"/>
                <a:ext cx="3" cy="1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0 w 3"/>
                  <a:gd name="T5" fmla="*/ 0 h 1"/>
                  <a:gd name="T6" fmla="*/ 1 w 3"/>
                  <a:gd name="T7" fmla="*/ 0 h 1"/>
                  <a:gd name="T8" fmla="*/ 3 w 3"/>
                  <a:gd name="T9" fmla="*/ 0 h 1"/>
                  <a:gd name="T10" fmla="*/ 3 w 3"/>
                  <a:gd name="T11" fmla="*/ 1 h 1"/>
                  <a:gd name="T12" fmla="*/ 3 w 3"/>
                  <a:gd name="T13" fmla="*/ 1 h 1"/>
                  <a:gd name="T14" fmla="*/ 1 w 3"/>
                  <a:gd name="T15" fmla="*/ 1 h 1"/>
                  <a:gd name="T16" fmla="*/ 1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Rectangle 989"/>
              <p:cNvSpPr>
                <a:spLocks noChangeArrowheads="1"/>
              </p:cNvSpPr>
              <p:nvPr/>
            </p:nvSpPr>
            <p:spPr bwMode="auto">
              <a:xfrm>
                <a:off x="4993" y="4026"/>
                <a:ext cx="3" cy="1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Rectangle 990"/>
              <p:cNvSpPr>
                <a:spLocks noChangeArrowheads="1"/>
              </p:cNvSpPr>
              <p:nvPr/>
            </p:nvSpPr>
            <p:spPr bwMode="auto">
              <a:xfrm>
                <a:off x="4993" y="4016"/>
                <a:ext cx="4" cy="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Rectangle 991"/>
              <p:cNvSpPr>
                <a:spLocks noChangeArrowheads="1"/>
              </p:cNvSpPr>
              <p:nvPr/>
            </p:nvSpPr>
            <p:spPr bwMode="auto">
              <a:xfrm>
                <a:off x="4972" y="4109"/>
                <a:ext cx="1" cy="1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992"/>
              <p:cNvSpPr>
                <a:spLocks/>
              </p:cNvSpPr>
              <p:nvPr/>
            </p:nvSpPr>
            <p:spPr bwMode="auto">
              <a:xfrm>
                <a:off x="4970" y="4097"/>
                <a:ext cx="3" cy="4"/>
              </a:xfrm>
              <a:custGeom>
                <a:avLst/>
                <a:gdLst>
                  <a:gd name="T0" fmla="*/ 3 w 3"/>
                  <a:gd name="T1" fmla="*/ 2 h 4"/>
                  <a:gd name="T2" fmla="*/ 0 w 3"/>
                  <a:gd name="T3" fmla="*/ 0 h 4"/>
                  <a:gd name="T4" fmla="*/ 0 w 3"/>
                  <a:gd name="T5" fmla="*/ 0 h 4"/>
                  <a:gd name="T6" fmla="*/ 0 w 3"/>
                  <a:gd name="T7" fmla="*/ 0 h 4"/>
                  <a:gd name="T8" fmla="*/ 0 w 3"/>
                  <a:gd name="T9" fmla="*/ 0 h 4"/>
                  <a:gd name="T10" fmla="*/ 3 w 3"/>
                  <a:gd name="T11" fmla="*/ 2 h 4"/>
                  <a:gd name="T12" fmla="*/ 3 w 3"/>
                  <a:gd name="T13" fmla="*/ 2 h 4"/>
                  <a:gd name="T14" fmla="*/ 3 w 3"/>
                  <a:gd name="T15" fmla="*/ 3 h 4"/>
                  <a:gd name="T16" fmla="*/ 0 w 3"/>
                  <a:gd name="T17" fmla="*/ 4 h 4"/>
                  <a:gd name="T18" fmla="*/ 0 w 3"/>
                  <a:gd name="T19" fmla="*/ 4 h 4"/>
                  <a:gd name="T20" fmla="*/ 0 w 3"/>
                  <a:gd name="T21" fmla="*/ 3 h 4"/>
                  <a:gd name="T22" fmla="*/ 0 w 3"/>
                  <a:gd name="T23" fmla="*/ 3 h 4"/>
                  <a:gd name="T24" fmla="*/ 3 w 3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993"/>
              <p:cNvSpPr>
                <a:spLocks noEditPoints="1"/>
              </p:cNvSpPr>
              <p:nvPr/>
            </p:nvSpPr>
            <p:spPr bwMode="auto">
              <a:xfrm>
                <a:off x="4717" y="4140"/>
                <a:ext cx="2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994"/>
              <p:cNvSpPr>
                <a:spLocks noEditPoints="1"/>
              </p:cNvSpPr>
              <p:nvPr/>
            </p:nvSpPr>
            <p:spPr bwMode="auto">
              <a:xfrm>
                <a:off x="4721" y="4140"/>
                <a:ext cx="1" cy="5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0 h 3"/>
                  <a:gd name="T6" fmla="*/ 0 w 1"/>
                  <a:gd name="T7" fmla="*/ 0 h 3"/>
                  <a:gd name="T8" fmla="*/ 0 w 1"/>
                  <a:gd name="T9" fmla="*/ 0 h 3"/>
                  <a:gd name="T10" fmla="*/ 1 w 1"/>
                  <a:gd name="T11" fmla="*/ 0 h 3"/>
                  <a:gd name="T12" fmla="*/ 1 w 1"/>
                  <a:gd name="T13" fmla="*/ 1 h 3"/>
                  <a:gd name="T14" fmla="*/ 1 w 1"/>
                  <a:gd name="T15" fmla="*/ 2 h 3"/>
                  <a:gd name="T16" fmla="*/ 0 w 1"/>
                  <a:gd name="T17" fmla="*/ 2 h 3"/>
                  <a:gd name="T18" fmla="*/ 0 w 1"/>
                  <a:gd name="T19" fmla="*/ 2 h 3"/>
                  <a:gd name="T20" fmla="*/ 0 w 1"/>
                  <a:gd name="T21" fmla="*/ 3 h 3"/>
                  <a:gd name="T22" fmla="*/ 0 w 1"/>
                  <a:gd name="T23" fmla="*/ 3 h 3"/>
                  <a:gd name="T24" fmla="*/ 0 w 1"/>
                  <a:gd name="T25" fmla="*/ 3 h 3"/>
                  <a:gd name="T26" fmla="*/ 0 w 1"/>
                  <a:gd name="T27" fmla="*/ 0 h 3"/>
                  <a:gd name="T28" fmla="*/ 1 w 1"/>
                  <a:gd name="T29" fmla="*/ 2 h 3"/>
                  <a:gd name="T30" fmla="*/ 1 w 1"/>
                  <a:gd name="T31" fmla="*/ 1 h 3"/>
                  <a:gd name="T32" fmla="*/ 1 w 1"/>
                  <a:gd name="T33" fmla="*/ 0 h 3"/>
                  <a:gd name="T34" fmla="*/ 0 w 1"/>
                  <a:gd name="T35" fmla="*/ 1 h 3"/>
                  <a:gd name="T36" fmla="*/ 1 w 1"/>
                  <a:gd name="T3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0"/>
                    </a:ln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995"/>
              <p:cNvSpPr>
                <a:spLocks/>
              </p:cNvSpPr>
              <p:nvPr/>
            </p:nvSpPr>
            <p:spPr bwMode="auto">
              <a:xfrm>
                <a:off x="4723" y="4139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1 h 4"/>
                  <a:gd name="T8" fmla="*/ 0 w 2"/>
                  <a:gd name="T9" fmla="*/ 1 h 4"/>
                  <a:gd name="T10" fmla="*/ 2 w 2"/>
                  <a:gd name="T11" fmla="*/ 1 h 4"/>
                  <a:gd name="T12" fmla="*/ 0 w 2"/>
                  <a:gd name="T13" fmla="*/ 1 h 4"/>
                  <a:gd name="T14" fmla="*/ 0 w 2"/>
                  <a:gd name="T15" fmla="*/ 1 h 4"/>
                  <a:gd name="T16" fmla="*/ 0 w 2"/>
                  <a:gd name="T17" fmla="*/ 4 h 4"/>
                  <a:gd name="T18" fmla="*/ 0 w 2"/>
                  <a:gd name="T19" fmla="*/ 4 h 4"/>
                  <a:gd name="T20" fmla="*/ 0 w 2"/>
                  <a:gd name="T21" fmla="*/ 4 h 4"/>
                  <a:gd name="T22" fmla="*/ 0 w 2"/>
                  <a:gd name="T23" fmla="*/ 1 h 4"/>
                  <a:gd name="T24" fmla="*/ 0 w 2"/>
                  <a:gd name="T25" fmla="*/ 1 h 4"/>
                  <a:gd name="T26" fmla="*/ 0 w 2"/>
                  <a:gd name="T27" fmla="*/ 1 h 4"/>
                  <a:gd name="T28" fmla="*/ 0 w 2"/>
                  <a:gd name="T29" fmla="*/ 1 h 4"/>
                  <a:gd name="T30" fmla="*/ 0 w 2"/>
                  <a:gd name="T31" fmla="*/ 1 h 4"/>
                  <a:gd name="T32" fmla="*/ 0 w 2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996"/>
              <p:cNvSpPr>
                <a:spLocks noEditPoints="1"/>
              </p:cNvSpPr>
              <p:nvPr/>
            </p:nvSpPr>
            <p:spPr bwMode="auto">
              <a:xfrm>
                <a:off x="4725" y="4139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1 h 4"/>
                  <a:gd name="T3" fmla="*/ 0 h 4"/>
                  <a:gd name="T4" fmla="*/ 0 h 4"/>
                  <a:gd name="T5" fmla="*/ 4 h 4"/>
                  <a:gd name="T6" fmla="*/ 4 h 4"/>
                  <a:gd name="T7" fmla="*/ 4 h 4"/>
                  <a:gd name="T8" fmla="*/ 1 h 4"/>
                  <a:gd name="T9" fmla="*/ 1 h 4"/>
                  <a:gd name="T10" fmla="*/ 1 h 4"/>
                  <a:gd name="T11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997"/>
              <p:cNvSpPr>
                <a:spLocks noEditPoints="1"/>
              </p:cNvSpPr>
              <p:nvPr/>
            </p:nvSpPr>
            <p:spPr bwMode="auto">
              <a:xfrm>
                <a:off x="4726" y="414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1 w 2"/>
                  <a:gd name="T13" fmla="*/ 1 h 2"/>
                  <a:gd name="T14" fmla="*/ 1 w 2"/>
                  <a:gd name="T15" fmla="*/ 0 h 2"/>
                  <a:gd name="T16" fmla="*/ 0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998"/>
              <p:cNvSpPr>
                <a:spLocks/>
              </p:cNvSpPr>
              <p:nvPr/>
            </p:nvSpPr>
            <p:spPr bwMode="auto">
              <a:xfrm>
                <a:off x="4729" y="4140"/>
                <a:ext cx="2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2 w 2"/>
                  <a:gd name="T13" fmla="*/ 1 h 2"/>
                  <a:gd name="T14" fmla="*/ 2 w 2"/>
                  <a:gd name="T15" fmla="*/ 2 h 2"/>
                  <a:gd name="T16" fmla="*/ 2 w 2"/>
                  <a:gd name="T17" fmla="*/ 2 h 2"/>
                  <a:gd name="T18" fmla="*/ 1 w 2"/>
                  <a:gd name="T19" fmla="*/ 2 h 2"/>
                  <a:gd name="T20" fmla="*/ 1 w 2"/>
                  <a:gd name="T21" fmla="*/ 1 h 2"/>
                  <a:gd name="T22" fmla="*/ 1 w 2"/>
                  <a:gd name="T23" fmla="*/ 0 h 2"/>
                  <a:gd name="T24" fmla="*/ 0 w 2"/>
                  <a:gd name="T25" fmla="*/ 1 h 2"/>
                  <a:gd name="T26" fmla="*/ 0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999"/>
              <p:cNvSpPr>
                <a:spLocks/>
              </p:cNvSpPr>
              <p:nvPr/>
            </p:nvSpPr>
            <p:spPr bwMode="auto">
              <a:xfrm>
                <a:off x="4676" y="4140"/>
                <a:ext cx="1" cy="3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1 h 2"/>
                  <a:gd name="T10" fmla="*/ 1 w 1"/>
                  <a:gd name="T11" fmla="*/ 2 h 2"/>
                  <a:gd name="T12" fmla="*/ 1 w 1"/>
                  <a:gd name="T13" fmla="*/ 1 h 2"/>
                  <a:gd name="T14" fmla="*/ 1 w 1"/>
                  <a:gd name="T15" fmla="*/ 2 h 2"/>
                  <a:gd name="T16" fmla="*/ 1 w 1"/>
                  <a:gd name="T17" fmla="*/ 2 h 2"/>
                  <a:gd name="T18" fmla="*/ 0 w 1"/>
                  <a:gd name="T19" fmla="*/ 1 h 2"/>
                  <a:gd name="T20" fmla="*/ 1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00"/>
              <p:cNvSpPr>
                <a:spLocks noEditPoints="1"/>
              </p:cNvSpPr>
              <p:nvPr/>
            </p:nvSpPr>
            <p:spPr bwMode="auto">
              <a:xfrm>
                <a:off x="4677" y="414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001"/>
              <p:cNvSpPr>
                <a:spLocks/>
              </p:cNvSpPr>
              <p:nvPr/>
            </p:nvSpPr>
            <p:spPr bwMode="auto">
              <a:xfrm>
                <a:off x="4681" y="4140"/>
                <a:ext cx="3" cy="3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1 w 2"/>
                  <a:gd name="T11" fmla="*/ 0 h 2"/>
                  <a:gd name="T12" fmla="*/ 2 w 2"/>
                  <a:gd name="T13" fmla="*/ 0 h 2"/>
                  <a:gd name="T14" fmla="*/ 2 w 2"/>
                  <a:gd name="T15" fmla="*/ 2 h 2"/>
                  <a:gd name="T16" fmla="*/ 1 w 2"/>
                  <a:gd name="T17" fmla="*/ 2 h 2"/>
                  <a:gd name="T18" fmla="*/ 1 w 2"/>
                  <a:gd name="T19" fmla="*/ 2 h 2"/>
                  <a:gd name="T20" fmla="*/ 1 w 2"/>
                  <a:gd name="T21" fmla="*/ 0 h 2"/>
                  <a:gd name="T22" fmla="*/ 1 w 2"/>
                  <a:gd name="T23" fmla="*/ 0 h 2"/>
                  <a:gd name="T24" fmla="*/ 0 w 2"/>
                  <a:gd name="T25" fmla="*/ 0 h 2"/>
                  <a:gd name="T26" fmla="*/ 0 w 2"/>
                  <a:gd name="T27" fmla="*/ 2 h 2"/>
                  <a:gd name="T28" fmla="*/ 0 w 2"/>
                  <a:gd name="T29" fmla="*/ 2 h 2"/>
                  <a:gd name="T30" fmla="*/ 0 w 2"/>
                  <a:gd name="T31" fmla="*/ 2 h 2"/>
                  <a:gd name="T32" fmla="*/ 0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002"/>
              <p:cNvSpPr>
                <a:spLocks/>
              </p:cNvSpPr>
              <p:nvPr/>
            </p:nvSpPr>
            <p:spPr bwMode="auto">
              <a:xfrm>
                <a:off x="4684" y="4139"/>
                <a:ext cx="1" cy="4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0 w 1"/>
                  <a:gd name="T5" fmla="*/ 0 h 4"/>
                  <a:gd name="T6" fmla="*/ 0 w 1"/>
                  <a:gd name="T7" fmla="*/ 1 h 4"/>
                  <a:gd name="T8" fmla="*/ 1 w 1"/>
                  <a:gd name="T9" fmla="*/ 1 h 4"/>
                  <a:gd name="T10" fmla="*/ 1 w 1"/>
                  <a:gd name="T11" fmla="*/ 1 h 4"/>
                  <a:gd name="T12" fmla="*/ 1 w 1"/>
                  <a:gd name="T13" fmla="*/ 1 h 4"/>
                  <a:gd name="T14" fmla="*/ 0 w 1"/>
                  <a:gd name="T15" fmla="*/ 1 h 4"/>
                  <a:gd name="T16" fmla="*/ 0 w 1"/>
                  <a:gd name="T17" fmla="*/ 4 h 4"/>
                  <a:gd name="T18" fmla="*/ 0 w 1"/>
                  <a:gd name="T19" fmla="*/ 4 h 4"/>
                  <a:gd name="T20" fmla="*/ 0 w 1"/>
                  <a:gd name="T21" fmla="*/ 4 h 4"/>
                  <a:gd name="T22" fmla="*/ 0 w 1"/>
                  <a:gd name="T23" fmla="*/ 1 h 4"/>
                  <a:gd name="T24" fmla="*/ 0 w 1"/>
                  <a:gd name="T25" fmla="*/ 1 h 4"/>
                  <a:gd name="T26" fmla="*/ 0 w 1"/>
                  <a:gd name="T27" fmla="*/ 1 h 4"/>
                  <a:gd name="T28" fmla="*/ 0 w 1"/>
                  <a:gd name="T29" fmla="*/ 1 h 4"/>
                  <a:gd name="T30" fmla="*/ 0 w 1"/>
                  <a:gd name="T31" fmla="*/ 1 h 4"/>
                  <a:gd name="T32" fmla="*/ 0 w 1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003"/>
              <p:cNvSpPr>
                <a:spLocks/>
              </p:cNvSpPr>
              <p:nvPr/>
            </p:nvSpPr>
            <p:spPr bwMode="auto">
              <a:xfrm>
                <a:off x="4685" y="4140"/>
                <a:ext cx="2" cy="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  <a:gd name="T16" fmla="*/ 0 w 1"/>
                  <a:gd name="T17" fmla="*/ 1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004"/>
              <p:cNvSpPr>
                <a:spLocks noEditPoints="1"/>
              </p:cNvSpPr>
              <p:nvPr/>
            </p:nvSpPr>
            <p:spPr bwMode="auto">
              <a:xfrm>
                <a:off x="4687" y="4140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2 h 2"/>
                  <a:gd name="T6" fmla="*/ 0 w 2"/>
                  <a:gd name="T7" fmla="*/ 1 h 2"/>
                  <a:gd name="T8" fmla="*/ 1 w 2"/>
                  <a:gd name="T9" fmla="*/ 0 h 2"/>
                  <a:gd name="T10" fmla="*/ 1 w 2"/>
                  <a:gd name="T11" fmla="*/ 2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1 h 2"/>
                  <a:gd name="T18" fmla="*/ 1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005"/>
              <p:cNvSpPr>
                <a:spLocks/>
              </p:cNvSpPr>
              <p:nvPr/>
            </p:nvSpPr>
            <p:spPr bwMode="auto">
              <a:xfrm>
                <a:off x="4691" y="4139"/>
                <a:ext cx="0" cy="4"/>
              </a:xfrm>
              <a:custGeom>
                <a:avLst/>
                <a:gdLst>
                  <a:gd name="T0" fmla="*/ 4 h 4"/>
                  <a:gd name="T1" fmla="*/ 4 h 4"/>
                  <a:gd name="T2" fmla="*/ 4 h 4"/>
                  <a:gd name="T3" fmla="*/ 0 h 4"/>
                  <a:gd name="T4" fmla="*/ 0 h 4"/>
                  <a:gd name="T5" fmla="*/ 0 h 4"/>
                  <a:gd name="T6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006"/>
              <p:cNvSpPr>
                <a:spLocks/>
              </p:cNvSpPr>
              <p:nvPr/>
            </p:nvSpPr>
            <p:spPr bwMode="auto">
              <a:xfrm>
                <a:off x="4676" y="4107"/>
                <a:ext cx="1" cy="4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1 h 3"/>
                  <a:gd name="T4" fmla="*/ 1 w 1"/>
                  <a:gd name="T5" fmla="*/ 1 h 3"/>
                  <a:gd name="T6" fmla="*/ 0 w 1"/>
                  <a:gd name="T7" fmla="*/ 1 h 3"/>
                  <a:gd name="T8" fmla="*/ 0 w 1"/>
                  <a:gd name="T9" fmla="*/ 1 h 3"/>
                  <a:gd name="T10" fmla="*/ 1 w 1"/>
                  <a:gd name="T11" fmla="*/ 2 h 3"/>
                  <a:gd name="T12" fmla="*/ 0 w 1"/>
                  <a:gd name="T13" fmla="*/ 3 h 3"/>
                  <a:gd name="T14" fmla="*/ 0 w 1"/>
                  <a:gd name="T15" fmla="*/ 2 h 3"/>
                  <a:gd name="T16" fmla="*/ 0 w 1"/>
                  <a:gd name="T17" fmla="*/ 2 h 3"/>
                  <a:gd name="T18" fmla="*/ 0 w 1"/>
                  <a:gd name="T19" fmla="*/ 2 h 3"/>
                  <a:gd name="T20" fmla="*/ 1 w 1"/>
                  <a:gd name="T21" fmla="*/ 2 h 3"/>
                  <a:gd name="T22" fmla="*/ 0 w 1"/>
                  <a:gd name="T23" fmla="*/ 1 h 3"/>
                  <a:gd name="T24" fmla="*/ 0 w 1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007"/>
              <p:cNvSpPr>
                <a:spLocks/>
              </p:cNvSpPr>
              <p:nvPr/>
            </p:nvSpPr>
            <p:spPr bwMode="auto">
              <a:xfrm>
                <a:off x="4679" y="4105"/>
                <a:ext cx="1" cy="6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0 w 1"/>
                  <a:gd name="T5" fmla="*/ 2 h 4"/>
                  <a:gd name="T6" fmla="*/ 0 w 1"/>
                  <a:gd name="T7" fmla="*/ 3 h 4"/>
                  <a:gd name="T8" fmla="*/ 0 w 1"/>
                  <a:gd name="T9" fmla="*/ 4 h 4"/>
                  <a:gd name="T10" fmla="*/ 0 w 1"/>
                  <a:gd name="T11" fmla="*/ 3 h 4"/>
                  <a:gd name="T12" fmla="*/ 0 w 1"/>
                  <a:gd name="T13" fmla="*/ 1 h 4"/>
                  <a:gd name="T14" fmla="*/ 0 w 1"/>
                  <a:gd name="T15" fmla="*/ 0 h 4"/>
                  <a:gd name="T16" fmla="*/ 0 w 1"/>
                  <a:gd name="T17" fmla="*/ 1 h 4"/>
                  <a:gd name="T18" fmla="*/ 0 w 1"/>
                  <a:gd name="T19" fmla="*/ 2 h 4"/>
                  <a:gd name="T20" fmla="*/ 0 w 1"/>
                  <a:gd name="T21" fmla="*/ 2 h 4"/>
                  <a:gd name="T22" fmla="*/ 1 w 1"/>
                  <a:gd name="T23" fmla="*/ 1 h 4"/>
                  <a:gd name="T24" fmla="*/ 1 w 1"/>
                  <a:gd name="T25" fmla="*/ 2 h 4"/>
                  <a:gd name="T26" fmla="*/ 1 w 1"/>
                  <a:gd name="T27" fmla="*/ 3 h 4"/>
                  <a:gd name="T28" fmla="*/ 1 w 1"/>
                  <a:gd name="T29" fmla="*/ 4 h 4"/>
                  <a:gd name="T30" fmla="*/ 1 w 1"/>
                  <a:gd name="T31" fmla="*/ 3 h 4"/>
                  <a:gd name="T32" fmla="*/ 1 w 1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008"/>
              <p:cNvSpPr>
                <a:spLocks noEditPoints="1"/>
              </p:cNvSpPr>
              <p:nvPr/>
            </p:nvSpPr>
            <p:spPr bwMode="auto">
              <a:xfrm>
                <a:off x="4681" y="4107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0 h 4"/>
                  <a:gd name="T4" fmla="*/ 0 h 4"/>
                  <a:gd name="T5" fmla="*/ 2 h 4"/>
                  <a:gd name="T6" fmla="*/ 4 h 4"/>
                  <a:gd name="T7" fmla="*/ 2 h 4"/>
                  <a:gd name="T8" fmla="*/ 1 h 4"/>
                  <a:gd name="T9" fmla="*/ 0 h 4"/>
                  <a:gd name="T10" fmla="*/ 1 h 4"/>
                  <a:gd name="T11" fmla="*/ 2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Freeform 1010"/>
            <p:cNvSpPr>
              <a:spLocks/>
            </p:cNvSpPr>
            <p:nvPr/>
          </p:nvSpPr>
          <p:spPr bwMode="auto">
            <a:xfrm>
              <a:off x="7431088" y="6516688"/>
              <a:ext cx="4763" cy="9525"/>
            </a:xfrm>
            <a:custGeom>
              <a:avLst/>
              <a:gdLst>
                <a:gd name="T0" fmla="*/ 2 w 3"/>
                <a:gd name="T1" fmla="*/ 4 h 6"/>
                <a:gd name="T2" fmla="*/ 2 w 3"/>
                <a:gd name="T3" fmla="*/ 6 h 6"/>
                <a:gd name="T4" fmla="*/ 2 w 3"/>
                <a:gd name="T5" fmla="*/ 4 h 6"/>
                <a:gd name="T6" fmla="*/ 2 w 3"/>
                <a:gd name="T7" fmla="*/ 3 h 6"/>
                <a:gd name="T8" fmla="*/ 2 w 3"/>
                <a:gd name="T9" fmla="*/ 3 h 6"/>
                <a:gd name="T10" fmla="*/ 0 w 3"/>
                <a:gd name="T11" fmla="*/ 3 h 6"/>
                <a:gd name="T12" fmla="*/ 2 w 3"/>
                <a:gd name="T13" fmla="*/ 2 h 6"/>
                <a:gd name="T14" fmla="*/ 2 w 3"/>
                <a:gd name="T15" fmla="*/ 2 h 6"/>
                <a:gd name="T16" fmla="*/ 2 w 3"/>
                <a:gd name="T17" fmla="*/ 2 h 6"/>
                <a:gd name="T18" fmla="*/ 2 w 3"/>
                <a:gd name="T19" fmla="*/ 0 h 6"/>
                <a:gd name="T20" fmla="*/ 2 w 3"/>
                <a:gd name="T21" fmla="*/ 0 h 6"/>
                <a:gd name="T22" fmla="*/ 3 w 3"/>
                <a:gd name="T23" fmla="*/ 2 h 6"/>
                <a:gd name="T24" fmla="*/ 2 w 3"/>
                <a:gd name="T25" fmla="*/ 2 h 6"/>
                <a:gd name="T26" fmla="*/ 2 w 3"/>
                <a:gd name="T27" fmla="*/ 2 h 6"/>
                <a:gd name="T28" fmla="*/ 2 w 3"/>
                <a:gd name="T29" fmla="*/ 2 h 6"/>
                <a:gd name="T30" fmla="*/ 2 w 3"/>
                <a:gd name="T31" fmla="*/ 2 h 6"/>
                <a:gd name="T32" fmla="*/ 2 w 3"/>
                <a:gd name="T33" fmla="*/ 2 h 6"/>
                <a:gd name="T34" fmla="*/ 3 w 3"/>
                <a:gd name="T35" fmla="*/ 3 h 6"/>
                <a:gd name="T36" fmla="*/ 2 w 3"/>
                <a:gd name="T37" fmla="*/ 3 h 6"/>
                <a:gd name="T38" fmla="*/ 2 w 3"/>
                <a:gd name="T39" fmla="*/ 3 h 6"/>
                <a:gd name="T40" fmla="*/ 2 w 3"/>
                <a:gd name="T4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" h="6">
                  <a:moveTo>
                    <a:pt x="2" y="4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011"/>
            <p:cNvSpPr>
              <a:spLocks/>
            </p:cNvSpPr>
            <p:nvPr/>
          </p:nvSpPr>
          <p:spPr bwMode="auto">
            <a:xfrm>
              <a:off x="7434263" y="6519863"/>
              <a:ext cx="3175" cy="6350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1 w 2"/>
                <a:gd name="T7" fmla="*/ 0 h 4"/>
                <a:gd name="T8" fmla="*/ 1 w 2"/>
                <a:gd name="T9" fmla="*/ 0 h 4"/>
                <a:gd name="T10" fmla="*/ 2 w 2"/>
                <a:gd name="T11" fmla="*/ 1 h 4"/>
                <a:gd name="T12" fmla="*/ 1 w 2"/>
                <a:gd name="T13" fmla="*/ 1 h 4"/>
                <a:gd name="T14" fmla="*/ 1 w 2"/>
                <a:gd name="T15" fmla="*/ 1 h 4"/>
                <a:gd name="T16" fmla="*/ 1 w 2"/>
                <a:gd name="T17" fmla="*/ 2 h 4"/>
                <a:gd name="T18" fmla="*/ 1 w 2"/>
                <a:gd name="T19" fmla="*/ 4 h 4"/>
                <a:gd name="T20" fmla="*/ 1 w 2"/>
                <a:gd name="T21" fmla="*/ 2 h 4"/>
                <a:gd name="T22" fmla="*/ 1 w 2"/>
                <a:gd name="T23" fmla="*/ 1 h 4"/>
                <a:gd name="T24" fmla="*/ 1 w 2"/>
                <a:gd name="T25" fmla="*/ 1 h 4"/>
                <a:gd name="T26" fmla="*/ 0 w 2"/>
                <a:gd name="T27" fmla="*/ 1 h 4"/>
                <a:gd name="T28" fmla="*/ 1 w 2"/>
                <a:gd name="T29" fmla="*/ 0 h 4"/>
                <a:gd name="T30" fmla="*/ 1 w 2"/>
                <a:gd name="T31" fmla="*/ 0 h 4"/>
                <a:gd name="T32" fmla="*/ 1 w 2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12"/>
            <p:cNvSpPr>
              <a:spLocks/>
            </p:cNvSpPr>
            <p:nvPr/>
          </p:nvSpPr>
          <p:spPr bwMode="auto">
            <a:xfrm>
              <a:off x="7423151" y="6477000"/>
              <a:ext cx="1588" cy="6350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1 w 1"/>
                <a:gd name="T5" fmla="*/ 1 h 3"/>
                <a:gd name="T6" fmla="*/ 1 w 1"/>
                <a:gd name="T7" fmla="*/ 1 h 3"/>
                <a:gd name="T8" fmla="*/ 0 w 1"/>
                <a:gd name="T9" fmla="*/ 2 h 3"/>
                <a:gd name="T10" fmla="*/ 1 w 1"/>
                <a:gd name="T11" fmla="*/ 2 h 3"/>
                <a:gd name="T12" fmla="*/ 1 w 1"/>
                <a:gd name="T13" fmla="*/ 2 h 3"/>
                <a:gd name="T14" fmla="*/ 1 w 1"/>
                <a:gd name="T15" fmla="*/ 2 h 3"/>
                <a:gd name="T16" fmla="*/ 1 w 1"/>
                <a:gd name="T17" fmla="*/ 3 h 3"/>
                <a:gd name="T18" fmla="*/ 0 w 1"/>
                <a:gd name="T19" fmla="*/ 2 h 3"/>
                <a:gd name="T20" fmla="*/ 1 w 1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13"/>
            <p:cNvSpPr>
              <a:spLocks noEditPoints="1"/>
            </p:cNvSpPr>
            <p:nvPr/>
          </p:nvSpPr>
          <p:spPr bwMode="auto">
            <a:xfrm>
              <a:off x="7424738" y="6477000"/>
              <a:ext cx="4763" cy="6350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2 h 3"/>
                <a:gd name="T8" fmla="*/ 2 w 2"/>
                <a:gd name="T9" fmla="*/ 2 h 3"/>
                <a:gd name="T10" fmla="*/ 1 w 2"/>
                <a:gd name="T11" fmla="*/ 3 h 3"/>
                <a:gd name="T12" fmla="*/ 0 w 2"/>
                <a:gd name="T13" fmla="*/ 2 h 3"/>
                <a:gd name="T14" fmla="*/ 1 w 2"/>
                <a:gd name="T15" fmla="*/ 0 h 3"/>
                <a:gd name="T16" fmla="*/ 2 w 2"/>
                <a:gd name="T17" fmla="*/ 1 h 3"/>
                <a:gd name="T18" fmla="*/ 2 w 2"/>
                <a:gd name="T19" fmla="*/ 1 h 3"/>
                <a:gd name="T20" fmla="*/ 2 w 2"/>
                <a:gd name="T21" fmla="*/ 1 h 3"/>
                <a:gd name="T22" fmla="*/ 2 w 2"/>
                <a:gd name="T23" fmla="*/ 0 h 3"/>
                <a:gd name="T24" fmla="*/ 2 w 2"/>
                <a:gd name="T25" fmla="*/ 1 h 3"/>
                <a:gd name="T26" fmla="*/ 2 w 2"/>
                <a:gd name="T27" fmla="*/ 3 h 3"/>
                <a:gd name="T28" fmla="*/ 1 w 2"/>
                <a:gd name="T29" fmla="*/ 2 h 3"/>
                <a:gd name="T30" fmla="*/ 2 w 2"/>
                <a:gd name="T31" fmla="*/ 2 h 3"/>
                <a:gd name="T32" fmla="*/ 1 w 2"/>
                <a:gd name="T33" fmla="*/ 1 h 3"/>
                <a:gd name="T34" fmla="*/ 1 w 2"/>
                <a:gd name="T35" fmla="*/ 2 h 3"/>
                <a:gd name="T36" fmla="*/ 1 w 2"/>
                <a:gd name="T3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3"/>
                  </a:lnTo>
                  <a:close/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14"/>
            <p:cNvSpPr>
              <a:spLocks noEditPoints="1"/>
            </p:cNvSpPr>
            <p:nvPr/>
          </p:nvSpPr>
          <p:spPr bwMode="auto">
            <a:xfrm>
              <a:off x="7431088" y="6477000"/>
              <a:ext cx="4763" cy="7938"/>
            </a:xfrm>
            <a:custGeom>
              <a:avLst/>
              <a:gdLst>
                <a:gd name="T0" fmla="*/ 0 w 2"/>
                <a:gd name="T1" fmla="*/ 1 h 4"/>
                <a:gd name="T2" fmla="*/ 0 w 2"/>
                <a:gd name="T3" fmla="*/ 0 h 4"/>
                <a:gd name="T4" fmla="*/ 0 w 2"/>
                <a:gd name="T5" fmla="*/ 1 h 4"/>
                <a:gd name="T6" fmla="*/ 0 w 2"/>
                <a:gd name="T7" fmla="*/ 1 h 4"/>
                <a:gd name="T8" fmla="*/ 0 w 2"/>
                <a:gd name="T9" fmla="*/ 1 h 4"/>
                <a:gd name="T10" fmla="*/ 1 w 2"/>
                <a:gd name="T11" fmla="*/ 0 h 4"/>
                <a:gd name="T12" fmla="*/ 2 w 2"/>
                <a:gd name="T13" fmla="*/ 2 h 4"/>
                <a:gd name="T14" fmla="*/ 1 w 2"/>
                <a:gd name="T15" fmla="*/ 3 h 4"/>
                <a:gd name="T16" fmla="*/ 0 w 2"/>
                <a:gd name="T17" fmla="*/ 2 h 4"/>
                <a:gd name="T18" fmla="*/ 0 w 2"/>
                <a:gd name="T19" fmla="*/ 2 h 4"/>
                <a:gd name="T20" fmla="*/ 0 w 2"/>
                <a:gd name="T21" fmla="*/ 3 h 4"/>
                <a:gd name="T22" fmla="*/ 0 w 2"/>
                <a:gd name="T23" fmla="*/ 4 h 4"/>
                <a:gd name="T24" fmla="*/ 0 w 2"/>
                <a:gd name="T25" fmla="*/ 3 h 4"/>
                <a:gd name="T26" fmla="*/ 0 w 2"/>
                <a:gd name="T27" fmla="*/ 1 h 4"/>
                <a:gd name="T28" fmla="*/ 1 w 2"/>
                <a:gd name="T29" fmla="*/ 2 h 4"/>
                <a:gd name="T30" fmla="*/ 1 w 2"/>
                <a:gd name="T31" fmla="*/ 2 h 4"/>
                <a:gd name="T32" fmla="*/ 1 w 2"/>
                <a:gd name="T33" fmla="*/ 1 h 4"/>
                <a:gd name="T34" fmla="*/ 0 w 2"/>
                <a:gd name="T35" fmla="*/ 2 h 4"/>
                <a:gd name="T36" fmla="*/ 1 w 2"/>
                <a:gd name="T3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1"/>
                  </a:ln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015"/>
            <p:cNvSpPr>
              <a:spLocks/>
            </p:cNvSpPr>
            <p:nvPr/>
          </p:nvSpPr>
          <p:spPr bwMode="auto">
            <a:xfrm>
              <a:off x="7435851" y="6477000"/>
              <a:ext cx="4763" cy="635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1 w 2"/>
                <a:gd name="T7" fmla="*/ 1 h 3"/>
                <a:gd name="T8" fmla="*/ 0 w 2"/>
                <a:gd name="T9" fmla="*/ 1 h 3"/>
                <a:gd name="T10" fmla="*/ 2 w 2"/>
                <a:gd name="T11" fmla="*/ 2 h 3"/>
                <a:gd name="T12" fmla="*/ 1 w 2"/>
                <a:gd name="T13" fmla="*/ 3 h 3"/>
                <a:gd name="T14" fmla="*/ 0 w 2"/>
                <a:gd name="T15" fmla="*/ 2 h 3"/>
                <a:gd name="T16" fmla="*/ 0 w 2"/>
                <a:gd name="T17" fmla="*/ 2 h 3"/>
                <a:gd name="T18" fmla="*/ 1 w 2"/>
                <a:gd name="T19" fmla="*/ 2 h 3"/>
                <a:gd name="T20" fmla="*/ 1 w 2"/>
                <a:gd name="T21" fmla="*/ 2 h 3"/>
                <a:gd name="T22" fmla="*/ 0 w 2"/>
                <a:gd name="T23" fmla="*/ 1 h 3"/>
                <a:gd name="T24" fmla="*/ 1 w 2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16"/>
            <p:cNvSpPr>
              <a:spLocks/>
            </p:cNvSpPr>
            <p:nvPr/>
          </p:nvSpPr>
          <p:spPr bwMode="auto">
            <a:xfrm>
              <a:off x="7442201" y="6477000"/>
              <a:ext cx="0" cy="6350"/>
            </a:xfrm>
            <a:custGeom>
              <a:avLst/>
              <a:gdLst>
                <a:gd name="T0" fmla="*/ 4 h 4"/>
                <a:gd name="T1" fmla="*/ 4 h 4"/>
                <a:gd name="T2" fmla="*/ 4 h 4"/>
                <a:gd name="T3" fmla="*/ 0 h 4"/>
                <a:gd name="T4" fmla="*/ 0 h 4"/>
                <a:gd name="T5" fmla="*/ 0 h 4"/>
                <a:gd name="T6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17"/>
            <p:cNvSpPr>
              <a:spLocks noEditPoints="1"/>
            </p:cNvSpPr>
            <p:nvPr/>
          </p:nvSpPr>
          <p:spPr bwMode="auto">
            <a:xfrm>
              <a:off x="7445376" y="6477000"/>
              <a:ext cx="3175" cy="635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2 h 3"/>
                <a:gd name="T8" fmla="*/ 1 w 2"/>
                <a:gd name="T9" fmla="*/ 0 h 3"/>
                <a:gd name="T10" fmla="*/ 1 w 2"/>
                <a:gd name="T11" fmla="*/ 2 h 3"/>
                <a:gd name="T12" fmla="*/ 1 w 2"/>
                <a:gd name="T13" fmla="*/ 2 h 3"/>
                <a:gd name="T14" fmla="*/ 1 w 2"/>
                <a:gd name="T15" fmla="*/ 1 h 3"/>
                <a:gd name="T16" fmla="*/ 0 w 2"/>
                <a:gd name="T17" fmla="*/ 2 h 3"/>
                <a:gd name="T18" fmla="*/ 1 w 2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18"/>
            <p:cNvSpPr>
              <a:spLocks/>
            </p:cNvSpPr>
            <p:nvPr/>
          </p:nvSpPr>
          <p:spPr bwMode="auto">
            <a:xfrm>
              <a:off x="7448551" y="6477000"/>
              <a:ext cx="4763" cy="635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1 w 2"/>
                <a:gd name="T7" fmla="*/ 1 h 3"/>
                <a:gd name="T8" fmla="*/ 0 w 2"/>
                <a:gd name="T9" fmla="*/ 2 h 3"/>
                <a:gd name="T10" fmla="*/ 1 w 2"/>
                <a:gd name="T11" fmla="*/ 2 h 3"/>
                <a:gd name="T12" fmla="*/ 1 w 2"/>
                <a:gd name="T13" fmla="*/ 2 h 3"/>
                <a:gd name="T14" fmla="*/ 2 w 2"/>
                <a:gd name="T15" fmla="*/ 2 h 3"/>
                <a:gd name="T16" fmla="*/ 1 w 2"/>
                <a:gd name="T17" fmla="*/ 3 h 3"/>
                <a:gd name="T18" fmla="*/ 0 w 2"/>
                <a:gd name="T19" fmla="*/ 2 h 3"/>
                <a:gd name="T20" fmla="*/ 1 w 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019"/>
            <p:cNvSpPr>
              <a:spLocks/>
            </p:cNvSpPr>
            <p:nvPr/>
          </p:nvSpPr>
          <p:spPr bwMode="auto">
            <a:xfrm>
              <a:off x="7453313" y="6477000"/>
              <a:ext cx="4763" cy="63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0 h 4"/>
                <a:gd name="T6" fmla="*/ 0 w 3"/>
                <a:gd name="T7" fmla="*/ 1 h 4"/>
                <a:gd name="T8" fmla="*/ 1 w 3"/>
                <a:gd name="T9" fmla="*/ 1 h 4"/>
                <a:gd name="T10" fmla="*/ 1 w 3"/>
                <a:gd name="T11" fmla="*/ 0 h 4"/>
                <a:gd name="T12" fmla="*/ 1 w 3"/>
                <a:gd name="T13" fmla="*/ 1 h 4"/>
                <a:gd name="T14" fmla="*/ 1 w 3"/>
                <a:gd name="T15" fmla="*/ 1 h 4"/>
                <a:gd name="T16" fmla="*/ 1 w 3"/>
                <a:gd name="T17" fmla="*/ 1 h 4"/>
                <a:gd name="T18" fmla="*/ 3 w 3"/>
                <a:gd name="T19" fmla="*/ 2 h 4"/>
                <a:gd name="T20" fmla="*/ 3 w 3"/>
                <a:gd name="T21" fmla="*/ 4 h 4"/>
                <a:gd name="T22" fmla="*/ 1 w 3"/>
                <a:gd name="T23" fmla="*/ 4 h 4"/>
                <a:gd name="T24" fmla="*/ 1 w 3"/>
                <a:gd name="T25" fmla="*/ 4 h 4"/>
                <a:gd name="T26" fmla="*/ 0 w 3"/>
                <a:gd name="T27" fmla="*/ 2 h 4"/>
                <a:gd name="T28" fmla="*/ 0 w 3"/>
                <a:gd name="T29" fmla="*/ 4 h 4"/>
                <a:gd name="T30" fmla="*/ 0 w 3"/>
                <a:gd name="T31" fmla="*/ 4 h 4"/>
                <a:gd name="T32" fmla="*/ 0 w 3"/>
                <a:gd name="T33" fmla="*/ 4 h 4"/>
                <a:gd name="T34" fmla="*/ 0 w 3"/>
                <a:gd name="T3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020"/>
            <p:cNvSpPr>
              <a:spLocks/>
            </p:cNvSpPr>
            <p:nvPr/>
          </p:nvSpPr>
          <p:spPr bwMode="auto">
            <a:xfrm>
              <a:off x="7423151" y="6430963"/>
              <a:ext cx="1588" cy="6350"/>
            </a:xfrm>
            <a:custGeom>
              <a:avLst/>
              <a:gdLst>
                <a:gd name="T0" fmla="*/ 0 w 1"/>
                <a:gd name="T1" fmla="*/ 2 h 4"/>
                <a:gd name="T2" fmla="*/ 0 w 1"/>
                <a:gd name="T3" fmla="*/ 0 h 4"/>
                <a:gd name="T4" fmla="*/ 0 w 1"/>
                <a:gd name="T5" fmla="*/ 2 h 4"/>
                <a:gd name="T6" fmla="*/ 0 w 1"/>
                <a:gd name="T7" fmla="*/ 2 h 4"/>
                <a:gd name="T8" fmla="*/ 0 w 1"/>
                <a:gd name="T9" fmla="*/ 2 h 4"/>
                <a:gd name="T10" fmla="*/ 1 w 1"/>
                <a:gd name="T11" fmla="*/ 2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4 h 4"/>
                <a:gd name="T18" fmla="*/ 0 w 1"/>
                <a:gd name="T19" fmla="*/ 4 h 4"/>
                <a:gd name="T20" fmla="*/ 0 w 1"/>
                <a:gd name="T21" fmla="*/ 4 h 4"/>
                <a:gd name="T22" fmla="*/ 0 w 1"/>
                <a:gd name="T23" fmla="*/ 2 h 4"/>
                <a:gd name="T24" fmla="*/ 0 w 1"/>
                <a:gd name="T25" fmla="*/ 2 h 4"/>
                <a:gd name="T26" fmla="*/ 0 w 1"/>
                <a:gd name="T27" fmla="*/ 2 h 4"/>
                <a:gd name="T28" fmla="*/ 0 w 1"/>
                <a:gd name="T29" fmla="*/ 2 h 4"/>
                <a:gd name="T30" fmla="*/ 0 w 1"/>
                <a:gd name="T31" fmla="*/ 2 h 4"/>
                <a:gd name="T32" fmla="*/ 0 w 1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4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21"/>
            <p:cNvSpPr>
              <a:spLocks noEditPoints="1"/>
            </p:cNvSpPr>
            <p:nvPr/>
          </p:nvSpPr>
          <p:spPr bwMode="auto">
            <a:xfrm>
              <a:off x="7424738" y="6434138"/>
              <a:ext cx="4763" cy="3175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0 w 2"/>
                <a:gd name="T13" fmla="*/ 1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  <a:gd name="T20" fmla="*/ 1 w 2"/>
                <a:gd name="T21" fmla="*/ 0 h 2"/>
                <a:gd name="T22" fmla="*/ 1 w 2"/>
                <a:gd name="T23" fmla="*/ 0 h 2"/>
                <a:gd name="T24" fmla="*/ 2 w 2"/>
                <a:gd name="T25" fmla="*/ 0 h 2"/>
                <a:gd name="T26" fmla="*/ 2 w 2"/>
                <a:gd name="T27" fmla="*/ 2 h 2"/>
                <a:gd name="T28" fmla="*/ 1 w 2"/>
                <a:gd name="T29" fmla="*/ 2 h 2"/>
                <a:gd name="T30" fmla="*/ 1 w 2"/>
                <a:gd name="T31" fmla="*/ 1 h 2"/>
                <a:gd name="T32" fmla="*/ 1 w 2"/>
                <a:gd name="T33" fmla="*/ 0 h 2"/>
                <a:gd name="T34" fmla="*/ 0 w 2"/>
                <a:gd name="T35" fmla="*/ 1 h 2"/>
                <a:gd name="T36" fmla="*/ 1 w 2"/>
                <a:gd name="T3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2"/>
                  </a:lnTo>
                  <a:close/>
                  <a:moveTo>
                    <a:pt x="1" y="2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22"/>
            <p:cNvSpPr>
              <a:spLocks noEditPoints="1"/>
            </p:cNvSpPr>
            <p:nvPr/>
          </p:nvSpPr>
          <p:spPr bwMode="auto">
            <a:xfrm>
              <a:off x="7429501" y="6430963"/>
              <a:ext cx="4763" cy="63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1 h 3"/>
                <a:gd name="T8" fmla="*/ 0 w 2"/>
                <a:gd name="T9" fmla="*/ 1 h 3"/>
                <a:gd name="T10" fmla="*/ 1 w 2"/>
                <a:gd name="T11" fmla="*/ 1 h 3"/>
                <a:gd name="T12" fmla="*/ 2 w 2"/>
                <a:gd name="T13" fmla="*/ 2 h 3"/>
                <a:gd name="T14" fmla="*/ 1 w 2"/>
                <a:gd name="T15" fmla="*/ 3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3 h 3"/>
                <a:gd name="T24" fmla="*/ 0 w 2"/>
                <a:gd name="T25" fmla="*/ 3 h 3"/>
                <a:gd name="T26" fmla="*/ 0 w 2"/>
                <a:gd name="T27" fmla="*/ 0 h 3"/>
                <a:gd name="T28" fmla="*/ 1 w 2"/>
                <a:gd name="T29" fmla="*/ 3 h 3"/>
                <a:gd name="T30" fmla="*/ 2 w 2"/>
                <a:gd name="T31" fmla="*/ 2 h 3"/>
                <a:gd name="T32" fmla="*/ 1 w 2"/>
                <a:gd name="T33" fmla="*/ 1 h 3"/>
                <a:gd name="T34" fmla="*/ 0 w 2"/>
                <a:gd name="T35" fmla="*/ 2 h 3"/>
                <a:gd name="T36" fmla="*/ 1 w 2"/>
                <a:gd name="T3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  <a:moveTo>
                    <a:pt x="1" y="3"/>
                  </a:move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23"/>
            <p:cNvSpPr>
              <a:spLocks/>
            </p:cNvSpPr>
            <p:nvPr/>
          </p:nvSpPr>
          <p:spPr bwMode="auto">
            <a:xfrm>
              <a:off x="7543801" y="6572250"/>
              <a:ext cx="3175" cy="4763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  <a:gd name="T10" fmla="*/ 1 w 2"/>
                <a:gd name="T11" fmla="*/ 2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0 w 2"/>
                <a:gd name="T19" fmla="*/ 1 h 2"/>
                <a:gd name="T20" fmla="*/ 1 w 2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24"/>
            <p:cNvSpPr>
              <a:spLocks noEditPoints="1"/>
            </p:cNvSpPr>
            <p:nvPr/>
          </p:nvSpPr>
          <p:spPr bwMode="auto">
            <a:xfrm>
              <a:off x="7546976" y="6572250"/>
              <a:ext cx="4763" cy="4763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2 h 2"/>
                <a:gd name="T12" fmla="*/ 1 w 2"/>
                <a:gd name="T13" fmla="*/ 1 h 2"/>
                <a:gd name="T14" fmla="*/ 1 w 2"/>
                <a:gd name="T15" fmla="*/ 0 h 2"/>
                <a:gd name="T16" fmla="*/ 0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25"/>
            <p:cNvSpPr>
              <a:spLocks/>
            </p:cNvSpPr>
            <p:nvPr/>
          </p:nvSpPr>
          <p:spPr bwMode="auto">
            <a:xfrm>
              <a:off x="7551738" y="6572250"/>
              <a:ext cx="6350" cy="4763"/>
            </a:xfrm>
            <a:custGeom>
              <a:avLst/>
              <a:gdLst>
                <a:gd name="T0" fmla="*/ 1 w 3"/>
                <a:gd name="T1" fmla="*/ 1 h 2"/>
                <a:gd name="T2" fmla="*/ 1 w 3"/>
                <a:gd name="T3" fmla="*/ 0 h 2"/>
                <a:gd name="T4" fmla="*/ 0 w 3"/>
                <a:gd name="T5" fmla="*/ 1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2 w 3"/>
                <a:gd name="T25" fmla="*/ 0 h 2"/>
                <a:gd name="T26" fmla="*/ 2 w 3"/>
                <a:gd name="T27" fmla="*/ 0 h 2"/>
                <a:gd name="T28" fmla="*/ 3 w 3"/>
                <a:gd name="T29" fmla="*/ 1 h 2"/>
                <a:gd name="T30" fmla="*/ 3 w 3"/>
                <a:gd name="T31" fmla="*/ 2 h 2"/>
                <a:gd name="T32" fmla="*/ 3 w 3"/>
                <a:gd name="T33" fmla="*/ 2 h 2"/>
                <a:gd name="T34" fmla="*/ 3 w 3"/>
                <a:gd name="T35" fmla="*/ 2 h 2"/>
                <a:gd name="T36" fmla="*/ 3 w 3"/>
                <a:gd name="T37" fmla="*/ 1 h 2"/>
                <a:gd name="T38" fmla="*/ 2 w 3"/>
                <a:gd name="T39" fmla="*/ 0 h 2"/>
                <a:gd name="T40" fmla="*/ 2 w 3"/>
                <a:gd name="T41" fmla="*/ 1 h 2"/>
                <a:gd name="T42" fmla="*/ 2 w 3"/>
                <a:gd name="T43" fmla="*/ 2 h 2"/>
                <a:gd name="T44" fmla="*/ 2 w 3"/>
                <a:gd name="T45" fmla="*/ 2 h 2"/>
                <a:gd name="T46" fmla="*/ 1 w 3"/>
                <a:gd name="T47" fmla="*/ 2 h 2"/>
                <a:gd name="T48" fmla="*/ 1 w 3"/>
                <a:gd name="T4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26"/>
            <p:cNvSpPr>
              <a:spLocks/>
            </p:cNvSpPr>
            <p:nvPr/>
          </p:nvSpPr>
          <p:spPr bwMode="auto">
            <a:xfrm>
              <a:off x="7559676" y="6572250"/>
              <a:ext cx="6350" cy="4763"/>
            </a:xfrm>
            <a:custGeom>
              <a:avLst/>
              <a:gdLst>
                <a:gd name="T0" fmla="*/ 1 w 3"/>
                <a:gd name="T1" fmla="*/ 1 h 2"/>
                <a:gd name="T2" fmla="*/ 0 w 3"/>
                <a:gd name="T3" fmla="*/ 0 h 2"/>
                <a:gd name="T4" fmla="*/ 0 w 3"/>
                <a:gd name="T5" fmla="*/ 1 h 2"/>
                <a:gd name="T6" fmla="*/ 0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0 w 3"/>
                <a:gd name="T13" fmla="*/ 0 h 2"/>
                <a:gd name="T14" fmla="*/ 0 w 3"/>
                <a:gd name="T15" fmla="*/ 0 h 2"/>
                <a:gd name="T16" fmla="*/ 0 w 3"/>
                <a:gd name="T17" fmla="*/ 0 h 2"/>
                <a:gd name="T18" fmla="*/ 0 w 3"/>
                <a:gd name="T19" fmla="*/ 0 h 2"/>
                <a:gd name="T20" fmla="*/ 0 w 3"/>
                <a:gd name="T21" fmla="*/ 0 h 2"/>
                <a:gd name="T22" fmla="*/ 0 w 3"/>
                <a:gd name="T23" fmla="*/ 0 h 2"/>
                <a:gd name="T24" fmla="*/ 1 w 3"/>
                <a:gd name="T25" fmla="*/ 0 h 2"/>
                <a:gd name="T26" fmla="*/ 2 w 3"/>
                <a:gd name="T27" fmla="*/ 0 h 2"/>
                <a:gd name="T28" fmla="*/ 3 w 3"/>
                <a:gd name="T29" fmla="*/ 1 h 2"/>
                <a:gd name="T30" fmla="*/ 3 w 3"/>
                <a:gd name="T31" fmla="*/ 2 h 2"/>
                <a:gd name="T32" fmla="*/ 2 w 3"/>
                <a:gd name="T33" fmla="*/ 2 h 2"/>
                <a:gd name="T34" fmla="*/ 2 w 3"/>
                <a:gd name="T35" fmla="*/ 2 h 2"/>
                <a:gd name="T36" fmla="*/ 2 w 3"/>
                <a:gd name="T37" fmla="*/ 1 h 2"/>
                <a:gd name="T38" fmla="*/ 2 w 3"/>
                <a:gd name="T39" fmla="*/ 0 h 2"/>
                <a:gd name="T40" fmla="*/ 1 w 3"/>
                <a:gd name="T41" fmla="*/ 1 h 2"/>
                <a:gd name="T42" fmla="*/ 1 w 3"/>
                <a:gd name="T43" fmla="*/ 2 h 2"/>
                <a:gd name="T44" fmla="*/ 1 w 3"/>
                <a:gd name="T45" fmla="*/ 2 h 2"/>
                <a:gd name="T46" fmla="*/ 1 w 3"/>
                <a:gd name="T47" fmla="*/ 2 h 2"/>
                <a:gd name="T48" fmla="*/ 1 w 3"/>
                <a:gd name="T4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27"/>
            <p:cNvSpPr>
              <a:spLocks noEditPoints="1"/>
            </p:cNvSpPr>
            <p:nvPr/>
          </p:nvSpPr>
          <p:spPr bwMode="auto">
            <a:xfrm>
              <a:off x="7566026" y="6572250"/>
              <a:ext cx="4763" cy="4763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1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2 h 2"/>
                <a:gd name="T12" fmla="*/ 0 w 2"/>
                <a:gd name="T13" fmla="*/ 1 h 2"/>
                <a:gd name="T14" fmla="*/ 1 w 2"/>
                <a:gd name="T15" fmla="*/ 0 h 2"/>
                <a:gd name="T16" fmla="*/ 1 w 2"/>
                <a:gd name="T17" fmla="*/ 0 h 2"/>
                <a:gd name="T18" fmla="*/ 1 w 2"/>
                <a:gd name="T19" fmla="*/ 0 h 2"/>
                <a:gd name="T20" fmla="*/ 1 w 2"/>
                <a:gd name="T21" fmla="*/ 0 h 2"/>
                <a:gd name="T22" fmla="*/ 2 w 2"/>
                <a:gd name="T23" fmla="*/ 0 h 2"/>
                <a:gd name="T24" fmla="*/ 2 w 2"/>
                <a:gd name="T25" fmla="*/ 0 h 2"/>
                <a:gd name="T26" fmla="*/ 2 w 2"/>
                <a:gd name="T27" fmla="*/ 2 h 2"/>
                <a:gd name="T28" fmla="*/ 1 w 2"/>
                <a:gd name="T29" fmla="*/ 2 h 2"/>
                <a:gd name="T30" fmla="*/ 1 w 2"/>
                <a:gd name="T31" fmla="*/ 1 h 2"/>
                <a:gd name="T32" fmla="*/ 1 w 2"/>
                <a:gd name="T33" fmla="*/ 0 h 2"/>
                <a:gd name="T34" fmla="*/ 0 w 2"/>
                <a:gd name="T35" fmla="*/ 1 h 2"/>
                <a:gd name="T36" fmla="*/ 1 w 2"/>
                <a:gd name="T3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2"/>
                  </a:lnTo>
                  <a:close/>
                  <a:moveTo>
                    <a:pt x="1" y="2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28"/>
            <p:cNvSpPr>
              <a:spLocks/>
            </p:cNvSpPr>
            <p:nvPr/>
          </p:nvSpPr>
          <p:spPr bwMode="auto">
            <a:xfrm>
              <a:off x="7570788" y="6572250"/>
              <a:ext cx="4763" cy="47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1 w 2"/>
                <a:gd name="T5" fmla="*/ 0 h 2"/>
                <a:gd name="T6" fmla="*/ 1 w 2"/>
                <a:gd name="T7" fmla="*/ 0 h 2"/>
                <a:gd name="T8" fmla="*/ 1 w 2"/>
                <a:gd name="T9" fmla="*/ 0 h 2"/>
                <a:gd name="T10" fmla="*/ 1 w 2"/>
                <a:gd name="T11" fmla="*/ 0 h 2"/>
                <a:gd name="T12" fmla="*/ 2 w 2"/>
                <a:gd name="T13" fmla="*/ 1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2 w 2"/>
                <a:gd name="T21" fmla="*/ 1 h 2"/>
                <a:gd name="T22" fmla="*/ 1 w 2"/>
                <a:gd name="T23" fmla="*/ 0 h 2"/>
                <a:gd name="T24" fmla="*/ 1 w 2"/>
                <a:gd name="T25" fmla="*/ 1 h 2"/>
                <a:gd name="T26" fmla="*/ 1 w 2"/>
                <a:gd name="T27" fmla="*/ 2 h 2"/>
                <a:gd name="T28" fmla="*/ 0 w 2"/>
                <a:gd name="T29" fmla="*/ 2 h 2"/>
                <a:gd name="T30" fmla="*/ 0 w 2"/>
                <a:gd name="T31" fmla="*/ 2 h 2"/>
                <a:gd name="T32" fmla="*/ 0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29"/>
            <p:cNvSpPr>
              <a:spLocks noEditPoints="1"/>
            </p:cNvSpPr>
            <p:nvPr/>
          </p:nvSpPr>
          <p:spPr bwMode="auto">
            <a:xfrm>
              <a:off x="7575551" y="6570663"/>
              <a:ext cx="4763" cy="6350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1 w 2"/>
                <a:gd name="T5" fmla="*/ 3 h 3"/>
                <a:gd name="T6" fmla="*/ 0 w 2"/>
                <a:gd name="T7" fmla="*/ 2 h 3"/>
                <a:gd name="T8" fmla="*/ 1 w 2"/>
                <a:gd name="T9" fmla="*/ 1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0 h 3"/>
                <a:gd name="T16" fmla="*/ 2 w 2"/>
                <a:gd name="T17" fmla="*/ 0 h 3"/>
                <a:gd name="T18" fmla="*/ 2 w 2"/>
                <a:gd name="T19" fmla="*/ 0 h 3"/>
                <a:gd name="T20" fmla="*/ 2 w 2"/>
                <a:gd name="T21" fmla="*/ 3 h 3"/>
                <a:gd name="T22" fmla="*/ 2 w 2"/>
                <a:gd name="T23" fmla="*/ 3 h 3"/>
                <a:gd name="T24" fmla="*/ 2 w 2"/>
                <a:gd name="T25" fmla="*/ 3 h 3"/>
                <a:gd name="T26" fmla="*/ 1 w 2"/>
                <a:gd name="T27" fmla="*/ 1 h 3"/>
                <a:gd name="T28" fmla="*/ 1 w 2"/>
                <a:gd name="T29" fmla="*/ 2 h 3"/>
                <a:gd name="T30" fmla="*/ 1 w 2"/>
                <a:gd name="T31" fmla="*/ 3 h 3"/>
                <a:gd name="T32" fmla="*/ 2 w 2"/>
                <a:gd name="T33" fmla="*/ 2 h 3"/>
                <a:gd name="T34" fmla="*/ 1 w 2"/>
                <a:gd name="T3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30"/>
            <p:cNvSpPr>
              <a:spLocks/>
            </p:cNvSpPr>
            <p:nvPr/>
          </p:nvSpPr>
          <p:spPr bwMode="auto">
            <a:xfrm>
              <a:off x="8018463" y="6408738"/>
              <a:ext cx="41275" cy="38100"/>
            </a:xfrm>
            <a:custGeom>
              <a:avLst/>
              <a:gdLst>
                <a:gd name="T0" fmla="*/ 19 w 19"/>
                <a:gd name="T1" fmla="*/ 15 h 18"/>
                <a:gd name="T2" fmla="*/ 17 w 19"/>
                <a:gd name="T3" fmla="*/ 18 h 18"/>
                <a:gd name="T4" fmla="*/ 2 w 19"/>
                <a:gd name="T5" fmla="*/ 18 h 18"/>
                <a:gd name="T6" fmla="*/ 0 w 19"/>
                <a:gd name="T7" fmla="*/ 15 h 18"/>
                <a:gd name="T8" fmla="*/ 0 w 19"/>
                <a:gd name="T9" fmla="*/ 2 h 18"/>
                <a:gd name="T10" fmla="*/ 2 w 19"/>
                <a:gd name="T11" fmla="*/ 0 h 18"/>
                <a:gd name="T12" fmla="*/ 17 w 19"/>
                <a:gd name="T13" fmla="*/ 0 h 18"/>
                <a:gd name="T14" fmla="*/ 19 w 19"/>
                <a:gd name="T15" fmla="*/ 2 h 18"/>
                <a:gd name="T16" fmla="*/ 19 w 19"/>
                <a:gd name="T1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5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31"/>
            <p:cNvSpPr>
              <a:spLocks/>
            </p:cNvSpPr>
            <p:nvPr/>
          </p:nvSpPr>
          <p:spPr bwMode="auto">
            <a:xfrm>
              <a:off x="8035926" y="6430963"/>
              <a:ext cx="4763" cy="9525"/>
            </a:xfrm>
            <a:custGeom>
              <a:avLst/>
              <a:gdLst>
                <a:gd name="T0" fmla="*/ 0 w 3"/>
                <a:gd name="T1" fmla="*/ 0 h 6"/>
                <a:gd name="T2" fmla="*/ 0 w 3"/>
                <a:gd name="T3" fmla="*/ 0 h 6"/>
                <a:gd name="T4" fmla="*/ 1 w 3"/>
                <a:gd name="T5" fmla="*/ 0 h 6"/>
                <a:gd name="T6" fmla="*/ 1 w 3"/>
                <a:gd name="T7" fmla="*/ 0 h 6"/>
                <a:gd name="T8" fmla="*/ 3 w 3"/>
                <a:gd name="T9" fmla="*/ 4 h 6"/>
                <a:gd name="T10" fmla="*/ 3 w 3"/>
                <a:gd name="T11" fmla="*/ 4 h 6"/>
                <a:gd name="T12" fmla="*/ 3 w 3"/>
                <a:gd name="T13" fmla="*/ 6 h 6"/>
                <a:gd name="T14" fmla="*/ 3 w 3"/>
                <a:gd name="T15" fmla="*/ 4 h 6"/>
                <a:gd name="T16" fmla="*/ 0 w 3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32"/>
            <p:cNvSpPr>
              <a:spLocks/>
            </p:cNvSpPr>
            <p:nvPr/>
          </p:nvSpPr>
          <p:spPr bwMode="auto">
            <a:xfrm>
              <a:off x="8037513" y="6416675"/>
              <a:ext cx="3175" cy="7938"/>
            </a:xfrm>
            <a:custGeom>
              <a:avLst/>
              <a:gdLst>
                <a:gd name="T0" fmla="*/ 0 w 2"/>
                <a:gd name="T1" fmla="*/ 1 h 5"/>
                <a:gd name="T2" fmla="*/ 0 w 2"/>
                <a:gd name="T3" fmla="*/ 0 h 5"/>
                <a:gd name="T4" fmla="*/ 0 w 2"/>
                <a:gd name="T5" fmla="*/ 0 h 5"/>
                <a:gd name="T6" fmla="*/ 2 w 2"/>
                <a:gd name="T7" fmla="*/ 1 h 5"/>
                <a:gd name="T8" fmla="*/ 2 w 2"/>
                <a:gd name="T9" fmla="*/ 5 h 5"/>
                <a:gd name="T10" fmla="*/ 2 w 2"/>
                <a:gd name="T11" fmla="*/ 5 h 5"/>
                <a:gd name="T12" fmla="*/ 0 w 2"/>
                <a:gd name="T13" fmla="*/ 5 h 5"/>
                <a:gd name="T14" fmla="*/ 0 w 2"/>
                <a:gd name="T15" fmla="*/ 5 h 5"/>
                <a:gd name="T16" fmla="*/ 0 w 2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1033"/>
            <p:cNvSpPr>
              <a:spLocks noChangeArrowheads="1"/>
            </p:cNvSpPr>
            <p:nvPr/>
          </p:nvSpPr>
          <p:spPr bwMode="auto">
            <a:xfrm>
              <a:off x="7645401" y="6480175"/>
              <a:ext cx="4763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1034"/>
            <p:cNvSpPr>
              <a:spLocks noChangeArrowheads="1"/>
            </p:cNvSpPr>
            <p:nvPr/>
          </p:nvSpPr>
          <p:spPr bwMode="auto">
            <a:xfrm>
              <a:off x="7780338" y="6480175"/>
              <a:ext cx="4763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1035"/>
            <p:cNvSpPr>
              <a:spLocks noChangeArrowheads="1"/>
            </p:cNvSpPr>
            <p:nvPr/>
          </p:nvSpPr>
          <p:spPr bwMode="auto">
            <a:xfrm>
              <a:off x="8297863" y="6480175"/>
              <a:ext cx="3175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250"/>
            <p:cNvSpPr>
              <a:spLocks/>
            </p:cNvSpPr>
            <p:nvPr/>
          </p:nvSpPr>
          <p:spPr bwMode="auto">
            <a:xfrm>
              <a:off x="7620000" y="6410325"/>
              <a:ext cx="196850" cy="282575"/>
            </a:xfrm>
            <a:custGeom>
              <a:avLst/>
              <a:gdLst>
                <a:gd name="T0" fmla="*/ 89 w 92"/>
                <a:gd name="T1" fmla="*/ 72 h 132"/>
                <a:gd name="T2" fmla="*/ 82 w 92"/>
                <a:gd name="T3" fmla="*/ 72 h 132"/>
                <a:gd name="T4" fmla="*/ 80 w 92"/>
                <a:gd name="T5" fmla="*/ 77 h 132"/>
                <a:gd name="T6" fmla="*/ 80 w 92"/>
                <a:gd name="T7" fmla="*/ 96 h 132"/>
                <a:gd name="T8" fmla="*/ 72 w 92"/>
                <a:gd name="T9" fmla="*/ 96 h 132"/>
                <a:gd name="T10" fmla="*/ 72 w 92"/>
                <a:gd name="T11" fmla="*/ 19 h 132"/>
                <a:gd name="T12" fmla="*/ 71 w 92"/>
                <a:gd name="T13" fmla="*/ 12 h 132"/>
                <a:gd name="T14" fmla="*/ 64 w 92"/>
                <a:gd name="T15" fmla="*/ 12 h 132"/>
                <a:gd name="T16" fmla="*/ 60 w 92"/>
                <a:gd name="T17" fmla="*/ 19 h 132"/>
                <a:gd name="T18" fmla="*/ 60 w 92"/>
                <a:gd name="T19" fmla="*/ 60 h 132"/>
                <a:gd name="T20" fmla="*/ 56 w 92"/>
                <a:gd name="T21" fmla="*/ 60 h 132"/>
                <a:gd name="T22" fmla="*/ 56 w 92"/>
                <a:gd name="T23" fmla="*/ 4 h 132"/>
                <a:gd name="T24" fmla="*/ 53 w 92"/>
                <a:gd name="T25" fmla="*/ 0 h 132"/>
                <a:gd name="T26" fmla="*/ 45 w 92"/>
                <a:gd name="T27" fmla="*/ 0 h 132"/>
                <a:gd name="T28" fmla="*/ 40 w 92"/>
                <a:gd name="T29" fmla="*/ 4 h 132"/>
                <a:gd name="T30" fmla="*/ 40 w 92"/>
                <a:gd name="T31" fmla="*/ 60 h 132"/>
                <a:gd name="T32" fmla="*/ 32 w 92"/>
                <a:gd name="T33" fmla="*/ 60 h 132"/>
                <a:gd name="T34" fmla="*/ 32 w 92"/>
                <a:gd name="T35" fmla="*/ 19 h 132"/>
                <a:gd name="T36" fmla="*/ 31 w 92"/>
                <a:gd name="T37" fmla="*/ 12 h 132"/>
                <a:gd name="T38" fmla="*/ 23 w 92"/>
                <a:gd name="T39" fmla="*/ 12 h 132"/>
                <a:gd name="T40" fmla="*/ 20 w 92"/>
                <a:gd name="T41" fmla="*/ 19 h 132"/>
                <a:gd name="T42" fmla="*/ 20 w 92"/>
                <a:gd name="T43" fmla="*/ 60 h 132"/>
                <a:gd name="T44" fmla="*/ 16 w 92"/>
                <a:gd name="T45" fmla="*/ 60 h 132"/>
                <a:gd name="T46" fmla="*/ 16 w 92"/>
                <a:gd name="T47" fmla="*/ 41 h 132"/>
                <a:gd name="T48" fmla="*/ 12 w 92"/>
                <a:gd name="T49" fmla="*/ 36 h 132"/>
                <a:gd name="T50" fmla="*/ 5 w 92"/>
                <a:gd name="T51" fmla="*/ 36 h 132"/>
                <a:gd name="T52" fmla="*/ 0 w 92"/>
                <a:gd name="T53" fmla="*/ 41 h 132"/>
                <a:gd name="T54" fmla="*/ 0 w 92"/>
                <a:gd name="T55" fmla="*/ 110 h 132"/>
                <a:gd name="T56" fmla="*/ 1 w 92"/>
                <a:gd name="T57" fmla="*/ 111 h 132"/>
                <a:gd name="T58" fmla="*/ 1 w 92"/>
                <a:gd name="T59" fmla="*/ 118 h 132"/>
                <a:gd name="T60" fmla="*/ 14 w 92"/>
                <a:gd name="T61" fmla="*/ 132 h 132"/>
                <a:gd name="T62" fmla="*/ 60 w 92"/>
                <a:gd name="T63" fmla="*/ 132 h 132"/>
                <a:gd name="T64" fmla="*/ 91 w 92"/>
                <a:gd name="T65" fmla="*/ 104 h 132"/>
                <a:gd name="T66" fmla="*/ 89 w 92"/>
                <a:gd name="T67" fmla="*/ 104 h 132"/>
                <a:gd name="T68" fmla="*/ 92 w 92"/>
                <a:gd name="T69" fmla="*/ 99 h 132"/>
                <a:gd name="T70" fmla="*/ 92 w 92"/>
                <a:gd name="T71" fmla="*/ 77 h 132"/>
                <a:gd name="T72" fmla="*/ 89 w 92"/>
                <a:gd name="T73" fmla="*/ 7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32">
                  <a:moveTo>
                    <a:pt x="89" y="72"/>
                  </a:moveTo>
                  <a:cubicBezTo>
                    <a:pt x="82" y="72"/>
                    <a:pt x="82" y="72"/>
                    <a:pt x="82" y="72"/>
                  </a:cubicBezTo>
                  <a:cubicBezTo>
                    <a:pt x="80" y="72"/>
                    <a:pt x="80" y="75"/>
                    <a:pt x="80" y="77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7"/>
                    <a:pt x="73" y="12"/>
                    <a:pt x="71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60" y="17"/>
                    <a:pt x="60" y="1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5" y="0"/>
                    <a:pt x="5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0" y="2"/>
                    <a:pt x="40" y="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3" y="12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1" y="12"/>
                    <a:pt x="20" y="17"/>
                    <a:pt x="20" y="1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39"/>
                    <a:pt x="14" y="36"/>
                    <a:pt x="12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3" y="36"/>
                    <a:pt x="0" y="39"/>
                    <a:pt x="0" y="4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2" y="101"/>
                    <a:pt x="92" y="99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75"/>
                    <a:pt x="91" y="72"/>
                    <a:pt x="89" y="72"/>
                  </a:cubicBezTo>
                  <a:close/>
                </a:path>
              </a:pathLst>
            </a:custGeom>
            <a:solidFill>
              <a:srgbClr val="F9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251"/>
            <p:cNvSpPr>
              <a:spLocks/>
            </p:cNvSpPr>
            <p:nvPr/>
          </p:nvSpPr>
          <p:spPr bwMode="auto">
            <a:xfrm>
              <a:off x="7988300" y="6410325"/>
              <a:ext cx="196850" cy="282575"/>
            </a:xfrm>
            <a:custGeom>
              <a:avLst/>
              <a:gdLst>
                <a:gd name="T0" fmla="*/ 3 w 92"/>
                <a:gd name="T1" fmla="*/ 72 h 132"/>
                <a:gd name="T2" fmla="*/ 10 w 92"/>
                <a:gd name="T3" fmla="*/ 72 h 132"/>
                <a:gd name="T4" fmla="*/ 12 w 92"/>
                <a:gd name="T5" fmla="*/ 75 h 132"/>
                <a:gd name="T6" fmla="*/ 12 w 92"/>
                <a:gd name="T7" fmla="*/ 96 h 132"/>
                <a:gd name="T8" fmla="*/ 16 w 92"/>
                <a:gd name="T9" fmla="*/ 96 h 132"/>
                <a:gd name="T10" fmla="*/ 16 w 92"/>
                <a:gd name="T11" fmla="*/ 16 h 132"/>
                <a:gd name="T12" fmla="*/ 21 w 92"/>
                <a:gd name="T13" fmla="*/ 12 h 132"/>
                <a:gd name="T14" fmla="*/ 29 w 92"/>
                <a:gd name="T15" fmla="*/ 12 h 132"/>
                <a:gd name="T16" fmla="*/ 32 w 92"/>
                <a:gd name="T17" fmla="*/ 16 h 132"/>
                <a:gd name="T18" fmla="*/ 32 w 92"/>
                <a:gd name="T19" fmla="*/ 56 h 132"/>
                <a:gd name="T20" fmla="*/ 36 w 92"/>
                <a:gd name="T21" fmla="*/ 56 h 132"/>
                <a:gd name="T22" fmla="*/ 36 w 92"/>
                <a:gd name="T23" fmla="*/ 2 h 132"/>
                <a:gd name="T24" fmla="*/ 40 w 92"/>
                <a:gd name="T25" fmla="*/ 0 h 132"/>
                <a:gd name="T26" fmla="*/ 47 w 92"/>
                <a:gd name="T27" fmla="*/ 0 h 132"/>
                <a:gd name="T28" fmla="*/ 48 w 92"/>
                <a:gd name="T29" fmla="*/ 2 h 132"/>
                <a:gd name="T30" fmla="*/ 48 w 92"/>
                <a:gd name="T31" fmla="*/ 56 h 132"/>
                <a:gd name="T32" fmla="*/ 60 w 92"/>
                <a:gd name="T33" fmla="*/ 56 h 132"/>
                <a:gd name="T34" fmla="*/ 60 w 92"/>
                <a:gd name="T35" fmla="*/ 16 h 132"/>
                <a:gd name="T36" fmla="*/ 62 w 92"/>
                <a:gd name="T37" fmla="*/ 12 h 132"/>
                <a:gd name="T38" fmla="*/ 69 w 92"/>
                <a:gd name="T39" fmla="*/ 12 h 132"/>
                <a:gd name="T40" fmla="*/ 72 w 92"/>
                <a:gd name="T41" fmla="*/ 16 h 132"/>
                <a:gd name="T42" fmla="*/ 72 w 92"/>
                <a:gd name="T43" fmla="*/ 56 h 132"/>
                <a:gd name="T44" fmla="*/ 76 w 92"/>
                <a:gd name="T45" fmla="*/ 56 h 132"/>
                <a:gd name="T46" fmla="*/ 76 w 92"/>
                <a:gd name="T47" fmla="*/ 38 h 132"/>
                <a:gd name="T48" fmla="*/ 80 w 92"/>
                <a:gd name="T49" fmla="*/ 36 h 132"/>
                <a:gd name="T50" fmla="*/ 88 w 92"/>
                <a:gd name="T51" fmla="*/ 36 h 132"/>
                <a:gd name="T52" fmla="*/ 92 w 92"/>
                <a:gd name="T53" fmla="*/ 38 h 132"/>
                <a:gd name="T54" fmla="*/ 92 w 92"/>
                <a:gd name="T55" fmla="*/ 108 h 132"/>
                <a:gd name="T56" fmla="*/ 92 w 92"/>
                <a:gd name="T57" fmla="*/ 109 h 132"/>
                <a:gd name="T58" fmla="*/ 91 w 92"/>
                <a:gd name="T59" fmla="*/ 117 h 132"/>
                <a:gd name="T60" fmla="*/ 78 w 92"/>
                <a:gd name="T61" fmla="*/ 132 h 132"/>
                <a:gd name="T62" fmla="*/ 32 w 92"/>
                <a:gd name="T63" fmla="*/ 132 h 132"/>
                <a:gd name="T64" fmla="*/ 2 w 92"/>
                <a:gd name="T65" fmla="*/ 100 h 132"/>
                <a:gd name="T66" fmla="*/ 3 w 92"/>
                <a:gd name="T67" fmla="*/ 100 h 132"/>
                <a:gd name="T68" fmla="*/ 0 w 92"/>
                <a:gd name="T69" fmla="*/ 97 h 132"/>
                <a:gd name="T70" fmla="*/ 0 w 92"/>
                <a:gd name="T71" fmla="*/ 75 h 132"/>
                <a:gd name="T72" fmla="*/ 3 w 92"/>
                <a:gd name="T73" fmla="*/ 7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132">
                  <a:moveTo>
                    <a:pt x="3" y="72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2" y="72"/>
                    <a:pt x="12" y="73"/>
                    <a:pt x="12" y="75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4"/>
                    <a:pt x="19" y="12"/>
                    <a:pt x="21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2" y="14"/>
                    <a:pt x="32" y="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0"/>
                    <a:pt x="38" y="0"/>
                    <a:pt x="4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48" y="0"/>
                    <a:pt x="48" y="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14"/>
                    <a:pt x="60" y="12"/>
                    <a:pt x="62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1" y="12"/>
                    <a:pt x="72" y="14"/>
                    <a:pt x="72" y="1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6"/>
                    <a:pt x="78" y="36"/>
                    <a:pt x="8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0" y="36"/>
                    <a:pt x="92" y="36"/>
                    <a:pt x="92" y="38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0"/>
                    <a:pt x="0" y="99"/>
                    <a:pt x="0" y="9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3"/>
                    <a:pt x="1" y="72"/>
                    <a:pt x="3" y="72"/>
                  </a:cubicBezTo>
                  <a:close/>
                </a:path>
              </a:pathLst>
            </a:custGeom>
            <a:solidFill>
              <a:srgbClr val="F9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1357"/>
            <p:cNvSpPr>
              <a:spLocks noChangeArrowheads="1"/>
            </p:cNvSpPr>
            <p:nvPr/>
          </p:nvSpPr>
          <p:spPr bwMode="auto">
            <a:xfrm>
              <a:off x="8040688" y="6692900"/>
              <a:ext cx="147638" cy="80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358"/>
            <p:cNvSpPr>
              <a:spLocks/>
            </p:cNvSpPr>
            <p:nvPr/>
          </p:nvSpPr>
          <p:spPr bwMode="auto">
            <a:xfrm>
              <a:off x="8024813" y="6718300"/>
              <a:ext cx="177800" cy="138113"/>
            </a:xfrm>
            <a:custGeom>
              <a:avLst/>
              <a:gdLst>
                <a:gd name="T0" fmla="*/ 0 w 112"/>
                <a:gd name="T1" fmla="*/ 2 h 87"/>
                <a:gd name="T2" fmla="*/ 112 w 112"/>
                <a:gd name="T3" fmla="*/ 0 h 87"/>
                <a:gd name="T4" fmla="*/ 112 w 112"/>
                <a:gd name="T5" fmla="*/ 87 h 87"/>
                <a:gd name="T6" fmla="*/ 0 w 112"/>
                <a:gd name="T7" fmla="*/ 87 h 87"/>
                <a:gd name="T8" fmla="*/ 0 w 112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7">
                  <a:moveTo>
                    <a:pt x="0" y="2"/>
                  </a:moveTo>
                  <a:lnTo>
                    <a:pt x="112" y="0"/>
                  </a:lnTo>
                  <a:lnTo>
                    <a:pt x="112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D6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359"/>
            <p:cNvSpPr>
              <a:spLocks/>
            </p:cNvSpPr>
            <p:nvPr/>
          </p:nvSpPr>
          <p:spPr bwMode="auto">
            <a:xfrm>
              <a:off x="8043863" y="6748463"/>
              <a:ext cx="28575" cy="28575"/>
            </a:xfrm>
            <a:custGeom>
              <a:avLst/>
              <a:gdLst>
                <a:gd name="T0" fmla="*/ 3 w 13"/>
                <a:gd name="T1" fmla="*/ 11 h 13"/>
                <a:gd name="T2" fmla="*/ 2 w 13"/>
                <a:gd name="T3" fmla="*/ 3 h 13"/>
                <a:gd name="T4" fmla="*/ 10 w 13"/>
                <a:gd name="T5" fmla="*/ 2 h 13"/>
                <a:gd name="T6" fmla="*/ 11 w 13"/>
                <a:gd name="T7" fmla="*/ 10 h 13"/>
                <a:gd name="T8" fmla="*/ 3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0" y="9"/>
                    <a:pt x="0" y="6"/>
                    <a:pt x="2" y="3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3" y="4"/>
                    <a:pt x="13" y="8"/>
                    <a:pt x="11" y="10"/>
                  </a:cubicBezTo>
                  <a:cubicBezTo>
                    <a:pt x="9" y="13"/>
                    <a:pt x="6" y="13"/>
                    <a:pt x="3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360"/>
            <p:cNvSpPr>
              <a:spLocks/>
            </p:cNvSpPr>
            <p:nvPr/>
          </p:nvSpPr>
          <p:spPr bwMode="auto">
            <a:xfrm>
              <a:off x="8048625" y="6753225"/>
              <a:ext cx="19050" cy="19050"/>
            </a:xfrm>
            <a:custGeom>
              <a:avLst/>
              <a:gdLst>
                <a:gd name="T0" fmla="*/ 2 w 9"/>
                <a:gd name="T1" fmla="*/ 8 h 9"/>
                <a:gd name="T2" fmla="*/ 1 w 9"/>
                <a:gd name="T3" fmla="*/ 2 h 9"/>
                <a:gd name="T4" fmla="*/ 7 w 9"/>
                <a:gd name="T5" fmla="*/ 1 h 9"/>
                <a:gd name="T6" fmla="*/ 8 w 9"/>
                <a:gd name="T7" fmla="*/ 7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6" y="9"/>
                    <a:pt x="4" y="9"/>
                    <a:pt x="2" y="8"/>
                  </a:cubicBezTo>
                  <a:close/>
                </a:path>
              </a:pathLst>
            </a:custGeom>
            <a:solidFill>
              <a:srgbClr val="5D6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361"/>
            <p:cNvSpPr>
              <a:spLocks/>
            </p:cNvSpPr>
            <p:nvPr/>
          </p:nvSpPr>
          <p:spPr bwMode="auto">
            <a:xfrm>
              <a:off x="8042275" y="6784975"/>
              <a:ext cx="28575" cy="30163"/>
            </a:xfrm>
            <a:custGeom>
              <a:avLst/>
              <a:gdLst>
                <a:gd name="T0" fmla="*/ 3 w 13"/>
                <a:gd name="T1" fmla="*/ 12 h 14"/>
                <a:gd name="T2" fmla="*/ 2 w 13"/>
                <a:gd name="T3" fmla="*/ 3 h 14"/>
                <a:gd name="T4" fmla="*/ 10 w 13"/>
                <a:gd name="T5" fmla="*/ 2 h 14"/>
                <a:gd name="T6" fmla="*/ 11 w 13"/>
                <a:gd name="T7" fmla="*/ 10 h 14"/>
                <a:gd name="T8" fmla="*/ 3 w 13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3" y="12"/>
                  </a:moveTo>
                  <a:cubicBezTo>
                    <a:pt x="0" y="10"/>
                    <a:pt x="0" y="6"/>
                    <a:pt x="2" y="3"/>
                  </a:cubicBezTo>
                  <a:cubicBezTo>
                    <a:pt x="4" y="1"/>
                    <a:pt x="8" y="0"/>
                    <a:pt x="10" y="2"/>
                  </a:cubicBezTo>
                  <a:cubicBezTo>
                    <a:pt x="13" y="4"/>
                    <a:pt x="13" y="8"/>
                    <a:pt x="11" y="10"/>
                  </a:cubicBezTo>
                  <a:cubicBezTo>
                    <a:pt x="9" y="13"/>
                    <a:pt x="6" y="14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362"/>
            <p:cNvSpPr>
              <a:spLocks/>
            </p:cNvSpPr>
            <p:nvPr/>
          </p:nvSpPr>
          <p:spPr bwMode="auto">
            <a:xfrm>
              <a:off x="8047038" y="6789738"/>
              <a:ext cx="19050" cy="19050"/>
            </a:xfrm>
            <a:custGeom>
              <a:avLst/>
              <a:gdLst>
                <a:gd name="T0" fmla="*/ 2 w 9"/>
                <a:gd name="T1" fmla="*/ 8 h 9"/>
                <a:gd name="T2" fmla="*/ 1 w 9"/>
                <a:gd name="T3" fmla="*/ 2 h 9"/>
                <a:gd name="T4" fmla="*/ 7 w 9"/>
                <a:gd name="T5" fmla="*/ 2 h 9"/>
                <a:gd name="T6" fmla="*/ 8 w 9"/>
                <a:gd name="T7" fmla="*/ 7 h 9"/>
                <a:gd name="T8" fmla="*/ 2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0" y="7"/>
                    <a:pt x="0" y="4"/>
                    <a:pt x="1" y="2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9" y="3"/>
                    <a:pt x="9" y="6"/>
                    <a:pt x="8" y="7"/>
                  </a:cubicBezTo>
                  <a:cubicBezTo>
                    <a:pt x="6" y="9"/>
                    <a:pt x="4" y="9"/>
                    <a:pt x="2" y="8"/>
                  </a:cubicBezTo>
                  <a:close/>
                </a:path>
              </a:pathLst>
            </a:custGeom>
            <a:solidFill>
              <a:srgbClr val="5D6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363"/>
            <p:cNvSpPr>
              <a:spLocks/>
            </p:cNvSpPr>
            <p:nvPr/>
          </p:nvSpPr>
          <p:spPr bwMode="auto">
            <a:xfrm>
              <a:off x="7626350" y="6692900"/>
              <a:ext cx="150813" cy="84138"/>
            </a:xfrm>
            <a:custGeom>
              <a:avLst/>
              <a:gdLst>
                <a:gd name="T0" fmla="*/ 95 w 95"/>
                <a:gd name="T1" fmla="*/ 1 h 53"/>
                <a:gd name="T2" fmla="*/ 2 w 95"/>
                <a:gd name="T3" fmla="*/ 0 h 53"/>
                <a:gd name="T4" fmla="*/ 0 w 95"/>
                <a:gd name="T5" fmla="*/ 53 h 53"/>
                <a:gd name="T6" fmla="*/ 93 w 95"/>
                <a:gd name="T7" fmla="*/ 53 h 53"/>
                <a:gd name="T8" fmla="*/ 95 w 95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53">
                  <a:moveTo>
                    <a:pt x="95" y="1"/>
                  </a:moveTo>
                  <a:lnTo>
                    <a:pt x="2" y="0"/>
                  </a:lnTo>
                  <a:lnTo>
                    <a:pt x="0" y="53"/>
                  </a:lnTo>
                  <a:lnTo>
                    <a:pt x="93" y="5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1364"/>
            <p:cNvSpPr>
              <a:spLocks noChangeArrowheads="1"/>
            </p:cNvSpPr>
            <p:nvPr/>
          </p:nvSpPr>
          <p:spPr bwMode="auto">
            <a:xfrm>
              <a:off x="7612063" y="6721475"/>
              <a:ext cx="177800" cy="134938"/>
            </a:xfrm>
            <a:prstGeom prst="rect">
              <a:avLst/>
            </a:prstGeom>
            <a:solidFill>
              <a:srgbClr val="5D6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365"/>
            <p:cNvSpPr>
              <a:spLocks/>
            </p:cNvSpPr>
            <p:nvPr/>
          </p:nvSpPr>
          <p:spPr bwMode="auto">
            <a:xfrm>
              <a:off x="7742238" y="6748463"/>
              <a:ext cx="28575" cy="30163"/>
            </a:xfrm>
            <a:custGeom>
              <a:avLst/>
              <a:gdLst>
                <a:gd name="T0" fmla="*/ 10 w 13"/>
                <a:gd name="T1" fmla="*/ 12 h 14"/>
                <a:gd name="T2" fmla="*/ 11 w 13"/>
                <a:gd name="T3" fmla="*/ 3 h 14"/>
                <a:gd name="T4" fmla="*/ 3 w 13"/>
                <a:gd name="T5" fmla="*/ 2 h 14"/>
                <a:gd name="T6" fmla="*/ 2 w 13"/>
                <a:gd name="T7" fmla="*/ 11 h 14"/>
                <a:gd name="T8" fmla="*/ 10 w 13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10" y="12"/>
                  </a:moveTo>
                  <a:cubicBezTo>
                    <a:pt x="13" y="10"/>
                    <a:pt x="13" y="6"/>
                    <a:pt x="11" y="3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4" y="13"/>
                    <a:pt x="8" y="14"/>
                    <a:pt x="1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366"/>
            <p:cNvSpPr>
              <a:spLocks/>
            </p:cNvSpPr>
            <p:nvPr/>
          </p:nvSpPr>
          <p:spPr bwMode="auto">
            <a:xfrm>
              <a:off x="7747000" y="6753225"/>
              <a:ext cx="19050" cy="20638"/>
            </a:xfrm>
            <a:custGeom>
              <a:avLst/>
              <a:gdLst>
                <a:gd name="T0" fmla="*/ 7 w 9"/>
                <a:gd name="T1" fmla="*/ 8 h 10"/>
                <a:gd name="T2" fmla="*/ 8 w 9"/>
                <a:gd name="T3" fmla="*/ 3 h 10"/>
                <a:gd name="T4" fmla="*/ 2 w 9"/>
                <a:gd name="T5" fmla="*/ 2 h 10"/>
                <a:gd name="T6" fmla="*/ 1 w 9"/>
                <a:gd name="T7" fmla="*/ 7 h 10"/>
                <a:gd name="T8" fmla="*/ 7 w 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7" y="8"/>
                  </a:moveTo>
                  <a:cubicBezTo>
                    <a:pt x="9" y="7"/>
                    <a:pt x="9" y="4"/>
                    <a:pt x="8" y="3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10"/>
                    <a:pt x="7" y="8"/>
                  </a:cubicBezTo>
                  <a:close/>
                </a:path>
              </a:pathLst>
            </a:custGeom>
            <a:solidFill>
              <a:srgbClr val="5D6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67"/>
            <p:cNvSpPr>
              <a:spLocks/>
            </p:cNvSpPr>
            <p:nvPr/>
          </p:nvSpPr>
          <p:spPr bwMode="auto">
            <a:xfrm>
              <a:off x="7743825" y="6786563"/>
              <a:ext cx="28575" cy="28575"/>
            </a:xfrm>
            <a:custGeom>
              <a:avLst/>
              <a:gdLst>
                <a:gd name="T0" fmla="*/ 10 w 13"/>
                <a:gd name="T1" fmla="*/ 11 h 13"/>
                <a:gd name="T2" fmla="*/ 11 w 13"/>
                <a:gd name="T3" fmla="*/ 3 h 13"/>
                <a:gd name="T4" fmla="*/ 3 w 13"/>
                <a:gd name="T5" fmla="*/ 2 h 13"/>
                <a:gd name="T6" fmla="*/ 2 w 13"/>
                <a:gd name="T7" fmla="*/ 10 h 13"/>
                <a:gd name="T8" fmla="*/ 10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0" y="11"/>
                  </a:moveTo>
                  <a:cubicBezTo>
                    <a:pt x="13" y="9"/>
                    <a:pt x="13" y="5"/>
                    <a:pt x="11" y="3"/>
                  </a:cubicBezTo>
                  <a:cubicBezTo>
                    <a:pt x="9" y="0"/>
                    <a:pt x="6" y="0"/>
                    <a:pt x="3" y="2"/>
                  </a:cubicBezTo>
                  <a:cubicBezTo>
                    <a:pt x="1" y="4"/>
                    <a:pt x="0" y="7"/>
                    <a:pt x="2" y="10"/>
                  </a:cubicBezTo>
                  <a:cubicBezTo>
                    <a:pt x="4" y="12"/>
                    <a:pt x="8" y="13"/>
                    <a:pt x="1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68"/>
            <p:cNvSpPr>
              <a:spLocks/>
            </p:cNvSpPr>
            <p:nvPr/>
          </p:nvSpPr>
          <p:spPr bwMode="auto">
            <a:xfrm>
              <a:off x="7748588" y="6791325"/>
              <a:ext cx="19050" cy="19050"/>
            </a:xfrm>
            <a:custGeom>
              <a:avLst/>
              <a:gdLst>
                <a:gd name="T0" fmla="*/ 7 w 9"/>
                <a:gd name="T1" fmla="*/ 8 h 9"/>
                <a:gd name="T2" fmla="*/ 8 w 9"/>
                <a:gd name="T3" fmla="*/ 2 h 9"/>
                <a:gd name="T4" fmla="*/ 2 w 9"/>
                <a:gd name="T5" fmla="*/ 1 h 9"/>
                <a:gd name="T6" fmla="*/ 1 w 9"/>
                <a:gd name="T7" fmla="*/ 7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9" y="6"/>
                    <a:pt x="9" y="4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3" y="9"/>
                    <a:pt x="5" y="9"/>
                    <a:pt x="7" y="8"/>
                  </a:cubicBezTo>
                  <a:close/>
                </a:path>
              </a:pathLst>
            </a:custGeom>
            <a:solidFill>
              <a:srgbClr val="5D6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4" name="Group 2"/>
          <p:cNvGrpSpPr/>
          <p:nvPr/>
        </p:nvGrpSpPr>
        <p:grpSpPr>
          <a:xfrm>
            <a:off x="1656399" y="1776956"/>
            <a:ext cx="2919187" cy="2232453"/>
            <a:chOff x="1084899" y="1548351"/>
            <a:chExt cx="2919187" cy="2232453"/>
          </a:xfrm>
        </p:grpSpPr>
        <p:pic>
          <p:nvPicPr>
            <p:cNvPr id="495" name="Picture 13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4899" y="1548351"/>
              <a:ext cx="2919187" cy="2232453"/>
            </a:xfrm>
            <a:prstGeom prst="rect">
              <a:avLst/>
            </a:prstGeom>
          </p:spPr>
        </p:pic>
        <p:sp>
          <p:nvSpPr>
            <p:cNvPr id="496" name="Rectangle 1373"/>
            <p:cNvSpPr/>
            <p:nvPr/>
          </p:nvSpPr>
          <p:spPr>
            <a:xfrm>
              <a:off x="1191766" y="1665201"/>
              <a:ext cx="2690846" cy="151280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6702" b="-167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7" name="Group 1"/>
          <p:cNvGrpSpPr/>
          <p:nvPr/>
        </p:nvGrpSpPr>
        <p:grpSpPr>
          <a:xfrm>
            <a:off x="4764579" y="2208167"/>
            <a:ext cx="928803" cy="1370031"/>
            <a:chOff x="4193079" y="1979562"/>
            <a:chExt cx="928803" cy="1370031"/>
          </a:xfrm>
        </p:grpSpPr>
        <p:pic>
          <p:nvPicPr>
            <p:cNvPr id="498" name="Picture 1350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079" y="1979562"/>
              <a:ext cx="928803" cy="1370031"/>
            </a:xfrm>
            <a:prstGeom prst="rect">
              <a:avLst/>
            </a:prstGeom>
          </p:spPr>
        </p:pic>
        <p:sp>
          <p:nvSpPr>
            <p:cNvPr id="499" name="Rectangle 1378"/>
            <p:cNvSpPr/>
            <p:nvPr/>
          </p:nvSpPr>
          <p:spPr>
            <a:xfrm>
              <a:off x="4248936" y="2120655"/>
              <a:ext cx="806485" cy="1077572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075" r="-390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0" name="Group 1376"/>
          <p:cNvGrpSpPr/>
          <p:nvPr/>
        </p:nvGrpSpPr>
        <p:grpSpPr>
          <a:xfrm>
            <a:off x="5796647" y="2499514"/>
            <a:ext cx="627956" cy="1139033"/>
            <a:chOff x="3368094" y="2289967"/>
            <a:chExt cx="790616" cy="1434078"/>
          </a:xfrm>
        </p:grpSpPr>
        <p:pic>
          <p:nvPicPr>
            <p:cNvPr id="501" name="Picture 1350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094" y="2289967"/>
              <a:ext cx="790616" cy="1434078"/>
            </a:xfrm>
            <a:prstGeom prst="rect">
              <a:avLst/>
            </a:prstGeom>
          </p:spPr>
        </p:pic>
        <p:sp>
          <p:nvSpPr>
            <p:cNvPr id="502" name="Rectangle 1379"/>
            <p:cNvSpPr/>
            <p:nvPr/>
          </p:nvSpPr>
          <p:spPr>
            <a:xfrm>
              <a:off x="3501031" y="2536993"/>
              <a:ext cx="513161" cy="920497"/>
            </a:xfrm>
            <a:prstGeom prst="rect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9" name="Title 2"/>
          <p:cNvSpPr txBox="1">
            <a:spLocks/>
          </p:cNvSpPr>
          <p:nvPr/>
        </p:nvSpPr>
        <p:spPr>
          <a:xfrm>
            <a:off x="1104900" y="460209"/>
            <a:ext cx="6191019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/>
                <a:ea typeface="+mj-ea"/>
              </a:rPr>
              <a:t>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488423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 txBox="1">
            <a:spLocks/>
          </p:cNvSpPr>
          <p:nvPr/>
        </p:nvSpPr>
        <p:spPr>
          <a:xfrm>
            <a:off x="1104900" y="460209"/>
            <a:ext cx="6191019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INSPIRATION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792364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069567" y="1535059"/>
            <a:ext cx="4060022" cy="4060022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611384" y="4084035"/>
            <a:ext cx="640080" cy="64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489509" y="2200299"/>
            <a:ext cx="640080" cy="64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 flipH="1">
            <a:off x="3937642" y="4010887"/>
            <a:ext cx="640080" cy="6400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 flipH="1">
            <a:off x="4087203" y="2200299"/>
            <a:ext cx="640080" cy="6400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849158" y="1134000"/>
            <a:ext cx="2585305" cy="4845655"/>
            <a:chOff x="6742414" y="338060"/>
            <a:chExt cx="3298222" cy="618188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2414" y="338060"/>
              <a:ext cx="3298222" cy="618188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7115741" y="1213030"/>
              <a:ext cx="2578608" cy="456293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Title 2"/>
          <p:cNvSpPr txBox="1">
            <a:spLocks/>
          </p:cNvSpPr>
          <p:nvPr/>
        </p:nvSpPr>
        <p:spPr>
          <a:xfrm>
            <a:off x="1104900" y="460209"/>
            <a:ext cx="6191019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FUNCTIONS - OVERVIEW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82" y="2267955"/>
            <a:ext cx="482669" cy="482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01" y="4102294"/>
            <a:ext cx="453571" cy="453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41" y="2237429"/>
            <a:ext cx="785313" cy="490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67" y="4218768"/>
            <a:ext cx="433617" cy="3706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8607" y="2016850"/>
            <a:ext cx="2744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Ⅰ</a:t>
            </a:r>
            <a:r>
              <a:rPr lang="en-US" altLang="zh-CN" sz="2000" b="1" dirty="0" smtClean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Acquisition</a:t>
            </a:r>
          </a:p>
          <a:p>
            <a:pPr algn="r"/>
            <a:r>
              <a:rPr lang="en-US" altLang="zh-CN" sz="1400" b="1" dirty="0" smtClean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Acquire user data by automatic crawling from social media (Weibo, moments, Twitter, etc. )</a:t>
            </a:r>
          </a:p>
          <a:p>
            <a:pPr algn="r"/>
            <a:endParaRPr lang="en-US" altLang="zh-CN" dirty="0" smtClean="0">
              <a:solidFill>
                <a:srgbClr val="C2CCD4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8411" y="4010887"/>
            <a:ext cx="306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Ⅱ</a:t>
            </a:r>
            <a:r>
              <a:rPr lang="en-US" altLang="zh-CN" sz="2000" b="1" dirty="0" smtClean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Analysis</a:t>
            </a:r>
          </a:p>
          <a:p>
            <a:pPr algn="r"/>
            <a:r>
              <a:rPr lang="en-US" altLang="zh-CN" b="1" dirty="0" smtClean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</a:t>
            </a:r>
            <a:r>
              <a:rPr lang="en-US" altLang="zh-CN" sz="1400" b="1" dirty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nalyze </a:t>
            </a:r>
            <a:r>
              <a:rPr lang="en-US" altLang="zh-CN" sz="1400" b="1" dirty="0" smtClean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data through artificial intelligence; form insights into users’ preferences (personality, value, historical comparison, etc. )</a:t>
            </a:r>
            <a:endParaRPr lang="en-US" altLang="zh-CN" sz="1400" b="1" dirty="0">
              <a:solidFill>
                <a:srgbClr val="C2CCD4"/>
              </a:solidFill>
              <a:latin typeface="Raleway" panose="020B0003030101060003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206468" y="2016850"/>
            <a:ext cx="292820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Ⅲ</a:t>
            </a:r>
            <a:r>
              <a:rPr lang="en-US" altLang="zh-CN" sz="2000" b="1" dirty="0" smtClean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Recommendation</a:t>
            </a:r>
          </a:p>
          <a:p>
            <a:r>
              <a:rPr lang="en-US" altLang="zh-CN" sz="1400" b="1" dirty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Make recommendations according to data analysis about gifts, movies, </a:t>
            </a:r>
            <a:r>
              <a:rPr lang="en-US" altLang="zh-CN" sz="1400" b="1" dirty="0" smtClean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music, </a:t>
            </a:r>
            <a:r>
              <a:rPr lang="en-US" altLang="zh-CN" sz="1400" b="1" dirty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etc.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294167" y="4118354"/>
            <a:ext cx="29220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Ⅳ</a:t>
            </a:r>
            <a:r>
              <a:rPr lang="en-US" altLang="zh-CN" sz="2000" b="1" dirty="0" smtClean="0">
                <a:solidFill>
                  <a:schemeClr val="bg1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Visualization</a:t>
            </a:r>
          </a:p>
          <a:p>
            <a:r>
              <a:rPr lang="en-US" altLang="zh-CN" sz="1400" b="1" dirty="0">
                <a:solidFill>
                  <a:srgbClr val="C2CCD4"/>
                </a:solidFill>
                <a:latin typeface="Raleway" panose="020B00030301010600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Visualize the analysis results and recommendations via charts in the app.</a:t>
            </a:r>
          </a:p>
        </p:txBody>
      </p:sp>
    </p:spTree>
    <p:extLst>
      <p:ext uri="{BB962C8B-B14F-4D97-AF65-F5344CB8AC3E}">
        <p14:creationId xmlns:p14="http://schemas.microsoft.com/office/powerpoint/2010/main" val="101748249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30" grpId="0" animBg="1"/>
      <p:bldP spid="34" grpId="0" animBg="1"/>
      <p:bldP spid="6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 txBox="1">
            <a:spLocks/>
          </p:cNvSpPr>
          <p:nvPr/>
        </p:nvSpPr>
        <p:spPr>
          <a:xfrm>
            <a:off x="1104900" y="460209"/>
            <a:ext cx="6191019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FUNCTIONS - DISPLAY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371234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/>
          <p:cNvCxnSpPr/>
          <p:nvPr/>
        </p:nvCxnSpPr>
        <p:spPr>
          <a:xfrm flipH="1">
            <a:off x="1593850" y="3229199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1593850" y="2266950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flipV="1">
            <a:off x="7906912" y="2975883"/>
            <a:ext cx="2627738" cy="370368"/>
          </a:xfrm>
          <a:prstGeom prst="bentConnector3">
            <a:avLst>
              <a:gd name="adj1" fmla="val 3453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flipV="1">
            <a:off x="7906912" y="2147551"/>
            <a:ext cx="3859638" cy="367177"/>
          </a:xfrm>
          <a:prstGeom prst="bentConnector3">
            <a:avLst>
              <a:gd name="adj1" fmla="val 2252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/>
          <p:cNvSpPr txBox="1">
            <a:spLocks/>
          </p:cNvSpPr>
          <p:nvPr/>
        </p:nvSpPr>
        <p:spPr>
          <a:xfrm>
            <a:off x="1104900" y="460209"/>
            <a:ext cx="8547100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TECHNOLOGY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– PLATFORM &amp; LANGUAGES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1950" y="1660614"/>
            <a:ext cx="6395302" cy="3912323"/>
            <a:chOff x="2698750" y="1533614"/>
            <a:chExt cx="6395302" cy="3912323"/>
          </a:xfrm>
        </p:grpSpPr>
        <p:grpSp>
          <p:nvGrpSpPr>
            <p:cNvPr id="2" name="组合 1"/>
            <p:cNvGrpSpPr>
              <a:grpSpLocks noChangeAspect="1"/>
            </p:cNvGrpSpPr>
            <p:nvPr/>
          </p:nvGrpSpPr>
          <p:grpSpPr>
            <a:xfrm>
              <a:off x="3344574" y="1533614"/>
              <a:ext cx="4480005" cy="3912323"/>
              <a:chOff x="3377540" y="1731987"/>
              <a:chExt cx="3747384" cy="3272536"/>
            </a:xfrm>
          </p:grpSpPr>
          <p:pic>
            <p:nvPicPr>
              <p:cNvPr id="16" name="Picture 47"/>
              <p:cNvPicPr>
                <a:picLocks noChangeAspect="1"/>
              </p:cNvPicPr>
              <p:nvPr/>
            </p:nvPicPr>
            <p:blipFill rotWithShape="1">
              <a:blip r:embed="rId3"/>
              <a:srcRect t="12671"/>
              <a:stretch/>
            </p:blipFill>
            <p:spPr>
              <a:xfrm>
                <a:off x="3377540" y="1731987"/>
                <a:ext cx="3747384" cy="3272536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702"/>
              <a:stretch/>
            </p:blipFill>
            <p:spPr>
              <a:xfrm>
                <a:off x="3591572" y="1952343"/>
                <a:ext cx="3323578" cy="1870358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6605" y="2022944"/>
                <a:ext cx="2426909" cy="1709561"/>
              </a:xfrm>
              <a:prstGeom prst="rect">
                <a:avLst/>
              </a:prstGeom>
            </p:spPr>
          </p:pic>
        </p:grpSp>
        <p:pic>
          <p:nvPicPr>
            <p:cNvPr id="22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750" y="3243727"/>
              <a:ext cx="1124365" cy="2107408"/>
            </a:xfrm>
            <a:prstGeom prst="rect">
              <a:avLst/>
            </a:prstGeom>
          </p:spPr>
        </p:pic>
        <p:pic>
          <p:nvPicPr>
            <p:cNvPr id="19" name="Picture 43" descr="Transparent tablet PNG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76314" y="2990638"/>
              <a:ext cx="1792075" cy="26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660"/>
            <a:stretch/>
          </p:blipFill>
          <p:spPr>
            <a:xfrm>
              <a:off x="2831212" y="3559368"/>
              <a:ext cx="859440" cy="153212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8667" y1="44727" x2="28667" y2="44727"/>
                          <a14:backgroundMark x1="36061" y1="53576" x2="36061" y2="53576"/>
                          <a14:backgroundMark x1="44970" y1="55091" x2="44970" y2="55091"/>
                          <a14:backgroundMark x1="50121" y1="31394" x2="50121" y2="31394"/>
                          <a14:backgroundMark x1="56061" y1="42485" x2="56061" y2="42485"/>
                          <a14:backgroundMark x1="42727" y1="25515" x2="42727" y2="25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212" y="3702841"/>
              <a:ext cx="859440" cy="85944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918032" y="44768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Raleway" panose="020B0003030101060003" pitchFamily="34" charset="0"/>
                </a:rPr>
                <a:t>Swift</a:t>
              </a:r>
              <a:endParaRPr lang="zh-CN" altLang="en-US" sz="1600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pic>
          <p:nvPicPr>
            <p:cNvPr id="31" name="图片 30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02"/>
            <a:stretch/>
          </p:blipFill>
          <p:spPr>
            <a:xfrm>
              <a:off x="6731000" y="3552470"/>
              <a:ext cx="2051050" cy="15390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360" y="3552469"/>
              <a:ext cx="1133282" cy="1133282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7416800" y="4685751"/>
              <a:ext cx="971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Raleway" panose="020B0003030101060003" pitchFamily="34" charset="0"/>
                </a:rPr>
                <a:t>Python</a:t>
              </a:r>
              <a:endParaRPr lang="zh-CN" altLang="en-US" sz="1600" dirty="0">
                <a:latin typeface="Raleway" panose="020B0003030101060003" pitchFamily="34" charset="0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906912" y="2180072"/>
            <a:ext cx="97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Raleway" panose="020B0003030101060003" pitchFamily="34" charset="0"/>
              </a:rPr>
              <a:t>Watson </a:t>
            </a:r>
            <a:endParaRPr lang="zh-CN" altLang="en-US" sz="16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91550" y="1805698"/>
            <a:ext cx="323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Raleway" panose="020B0003030101060003" pitchFamily="34" charset="0"/>
              </a:rPr>
              <a:t>Natural language understanding</a:t>
            </a:r>
            <a:endParaRPr lang="zh-CN" altLang="en-US" sz="1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906912" y="2999222"/>
            <a:ext cx="97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Raleway" panose="020B0003030101060003" pitchFamily="34" charset="0"/>
              </a:rPr>
              <a:t>Watson</a:t>
            </a:r>
            <a:r>
              <a:rPr lang="en-US" altLang="zh-CN" sz="1600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24901" y="2637329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Raleway" panose="020B0003030101060003" pitchFamily="34" charset="0"/>
              </a:rPr>
              <a:t>Language transfer</a:t>
            </a:r>
            <a:endParaRPr lang="zh-CN" altLang="en-US" sz="1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593850" y="2890645"/>
            <a:ext cx="142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Raleway" panose="020B0003030101060003" pitchFamily="34" charset="0"/>
              </a:rPr>
              <a:t>Open Whisk</a:t>
            </a:r>
            <a:endParaRPr lang="zh-CN" altLang="en-US" sz="1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576968" y="1919095"/>
            <a:ext cx="209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Raleway" panose="020B0003030101060003" pitchFamily="34" charset="0"/>
              </a:rPr>
              <a:t>Personality insights</a:t>
            </a:r>
            <a:endParaRPr lang="zh-CN" altLang="en-US" sz="1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9292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1104900" y="460209"/>
            <a:ext cx="8547100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TECHNOLOGY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– FRAMEWORK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716783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1104900" y="460209"/>
            <a:ext cx="8547100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APPLICATIONS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- SCENARIOS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956520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1104900" y="460209"/>
            <a:ext cx="8547100" cy="35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APPLICATIONS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– FUTURE IMPROVEMENT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035346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70401-2"/>
</p:tagLst>
</file>

<file path=ppt/theme/theme1.xml><?xml version="1.0" encoding="utf-8"?>
<a:theme xmlns:a="http://schemas.openxmlformats.org/drawingml/2006/main" name="Office Theme">
  <a:themeElements>
    <a:clrScheme name="HogerDesign - 001 Dark">
      <a:dk1>
        <a:sysClr val="windowText" lastClr="000000"/>
      </a:dk1>
      <a:lt1>
        <a:sysClr val="window" lastClr="FFFFFF"/>
      </a:lt1>
      <a:dk2>
        <a:srgbClr val="ADADAD"/>
      </a:dk2>
      <a:lt2>
        <a:srgbClr val="DDDDDD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8039</TotalTime>
  <Words>150</Words>
  <Application>Microsoft Office PowerPoint</Application>
  <PresentationFormat>宽屏</PresentationFormat>
  <Paragraphs>47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Calibri Light</vt:lpstr>
      <vt:lpstr>Calibri</vt:lpstr>
      <vt:lpstr>Raleway</vt:lpstr>
      <vt:lpstr>Microsoft Himalaya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meysamkp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170401-2</dc:title>
  <dc:creator>meysamkp</dc:creator>
  <cp:lastModifiedBy>唐旭奕</cp:lastModifiedBy>
  <cp:revision>2121</cp:revision>
  <dcterms:created xsi:type="dcterms:W3CDTF">2015-06-25T17:55:09Z</dcterms:created>
  <dcterms:modified xsi:type="dcterms:W3CDTF">2017-11-04T17:26:59Z</dcterms:modified>
</cp:coreProperties>
</file>